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4.xml" ContentType="application/vnd.openxmlformats-officedocument.themeOverride+xml"/>
  <Override PartName="/ppt/notesSlides/notesSlide11.xml" ContentType="application/vnd.openxmlformats-officedocument.presentationml.notesSlide+xml"/>
  <Override PartName="/ppt/theme/themeOverride5.xml" ContentType="application/vnd.openxmlformats-officedocument.themeOverride+xml"/>
  <Override PartName="/ppt/notesSlides/notesSlide12.xml" ContentType="application/vnd.openxmlformats-officedocument.presentationml.notesSlide+xml"/>
  <Override PartName="/ppt/theme/themeOverride6.xml" ContentType="application/vnd.openxmlformats-officedocument.themeOverride+xml"/>
  <Override PartName="/ppt/theme/themeOverride7.xml" ContentType="application/vnd.openxmlformats-officedocument.themeOverride+xml"/>
  <Override PartName="/ppt/notesSlides/notesSlide13.xml" ContentType="application/vnd.openxmlformats-officedocument.presentationml.notesSlide+xml"/>
  <Override PartName="/ppt/theme/themeOverride8.xml" ContentType="application/vnd.openxmlformats-officedocument.themeOverride+xml"/>
  <Override PartName="/ppt/notesSlides/notesSlide14.xml" ContentType="application/vnd.openxmlformats-officedocument.presentationml.notesSlide+xml"/>
  <Override PartName="/ppt/theme/themeOverride9.xml" ContentType="application/vnd.openxmlformats-officedocument.themeOverride+xml"/>
  <Override PartName="/ppt/notesSlides/notesSlide15.xml" ContentType="application/vnd.openxmlformats-officedocument.presentationml.notesSlide+xml"/>
  <Override PartName="/ppt/theme/themeOverride10.xml" ContentType="application/vnd.openxmlformats-officedocument.themeOverride+xml"/>
  <Override PartName="/ppt/notesSlides/notesSlide16.xml" ContentType="application/vnd.openxmlformats-officedocument.presentationml.notesSlide+xml"/>
  <Override PartName="/ppt/theme/themeOverride11.xml" ContentType="application/vnd.openxmlformats-officedocument.themeOverride+xml"/>
  <Override PartName="/ppt/notesSlides/notesSlide17.xml" ContentType="application/vnd.openxmlformats-officedocument.presentationml.notesSlide+xml"/>
  <Override PartName="/ppt/theme/themeOverride12.xml" ContentType="application/vnd.openxmlformats-officedocument.themeOverride+xml"/>
  <Override PartName="/ppt/theme/themeOverride13.xml" ContentType="application/vnd.openxmlformats-officedocument.themeOverride+xml"/>
  <Override PartName="/ppt/notesSlides/notesSlide18.xml" ContentType="application/vnd.openxmlformats-officedocument.presentationml.notesSlide+xml"/>
  <Override PartName="/ppt/theme/themeOverride14.xml" ContentType="application/vnd.openxmlformats-officedocument.themeOverride+xml"/>
  <Override PartName="/ppt/notesSlides/notesSlide19.xml" ContentType="application/vnd.openxmlformats-officedocument.presentationml.notesSlide+xml"/>
  <Override PartName="/ppt/theme/themeOverride15.xml" ContentType="application/vnd.openxmlformats-officedocument.themeOverride+xml"/>
  <Override PartName="/ppt/notesSlides/notesSlide20.xml" ContentType="application/vnd.openxmlformats-officedocument.presentationml.notesSlide+xml"/>
  <Override PartName="/ppt/theme/themeOverride16.xml" ContentType="application/vnd.openxmlformats-officedocument.themeOverride+xml"/>
  <Override PartName="/ppt/theme/themeOverride17.xml" ContentType="application/vnd.openxmlformats-officedocument.themeOverride+xml"/>
  <Override PartName="/ppt/notesSlides/notesSlide21.xml" ContentType="application/vnd.openxmlformats-officedocument.presentationml.notesSlide+xml"/>
  <Override PartName="/ppt/theme/themeOverride18.xml" ContentType="application/vnd.openxmlformats-officedocument.themeOverride+xml"/>
  <Override PartName="/ppt/notesSlides/notesSlide22.xml" ContentType="application/vnd.openxmlformats-officedocument.presentationml.notesSlide+xml"/>
  <Override PartName="/ppt/theme/themeOverride19.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heme/themeOverride20.xml" ContentType="application/vnd.openxmlformats-officedocument.themeOverr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72" r:id="rId2"/>
    <p:sldMasterId id="2147483708" r:id="rId3"/>
    <p:sldMasterId id="2147483684" r:id="rId4"/>
    <p:sldMasterId id="2147483696" r:id="rId5"/>
    <p:sldMasterId id="2147483720" r:id="rId6"/>
    <p:sldMasterId id="2147483732" r:id="rId7"/>
    <p:sldMasterId id="2147483744" r:id="rId8"/>
  </p:sldMasterIdLst>
  <p:notesMasterIdLst>
    <p:notesMasterId r:id="rId87"/>
  </p:notesMasterIdLst>
  <p:sldIdLst>
    <p:sldId id="720" r:id="rId9"/>
    <p:sldId id="360" r:id="rId10"/>
    <p:sldId id="361" r:id="rId11"/>
    <p:sldId id="749" r:id="rId12"/>
    <p:sldId id="363" r:id="rId13"/>
    <p:sldId id="364" r:id="rId14"/>
    <p:sldId id="721" r:id="rId15"/>
    <p:sldId id="722" r:id="rId16"/>
    <p:sldId id="723" r:id="rId17"/>
    <p:sldId id="724" r:id="rId18"/>
    <p:sldId id="725" r:id="rId19"/>
    <p:sldId id="726" r:id="rId20"/>
    <p:sldId id="727" r:id="rId21"/>
    <p:sldId id="728" r:id="rId22"/>
    <p:sldId id="734" r:id="rId23"/>
    <p:sldId id="729" r:id="rId24"/>
    <p:sldId id="730" r:id="rId25"/>
    <p:sldId id="637" r:id="rId26"/>
    <p:sldId id="633" r:id="rId27"/>
    <p:sldId id="692" r:id="rId28"/>
    <p:sldId id="690" r:id="rId29"/>
    <p:sldId id="691" r:id="rId30"/>
    <p:sldId id="696" r:id="rId31"/>
    <p:sldId id="694" r:id="rId32"/>
    <p:sldId id="695" r:id="rId33"/>
    <p:sldId id="700" r:id="rId34"/>
    <p:sldId id="698" r:id="rId35"/>
    <p:sldId id="699" r:id="rId36"/>
    <p:sldId id="731" r:id="rId37"/>
    <p:sldId id="702" r:id="rId38"/>
    <p:sldId id="704" r:id="rId39"/>
    <p:sldId id="705" r:id="rId40"/>
    <p:sldId id="706" r:id="rId41"/>
    <p:sldId id="707" r:id="rId42"/>
    <p:sldId id="708" r:id="rId43"/>
    <p:sldId id="624" r:id="rId44"/>
    <p:sldId id="710" r:id="rId45"/>
    <p:sldId id="711" r:id="rId46"/>
    <p:sldId id="709" r:id="rId47"/>
    <p:sldId id="713" r:id="rId48"/>
    <p:sldId id="714" r:id="rId49"/>
    <p:sldId id="715" r:id="rId50"/>
    <p:sldId id="712" r:id="rId51"/>
    <p:sldId id="717" r:id="rId52"/>
    <p:sldId id="732" r:id="rId53"/>
    <p:sldId id="735" r:id="rId54"/>
    <p:sldId id="736" r:id="rId55"/>
    <p:sldId id="737" r:id="rId56"/>
    <p:sldId id="738" r:id="rId57"/>
    <p:sldId id="739" r:id="rId58"/>
    <p:sldId id="740" r:id="rId59"/>
    <p:sldId id="741" r:id="rId60"/>
    <p:sldId id="742" r:id="rId61"/>
    <p:sldId id="743" r:id="rId62"/>
    <p:sldId id="744" r:id="rId63"/>
    <p:sldId id="745" r:id="rId64"/>
    <p:sldId id="716" r:id="rId65"/>
    <p:sldId id="606" r:id="rId66"/>
    <p:sldId id="680" r:id="rId67"/>
    <p:sldId id="683" r:id="rId68"/>
    <p:sldId id="681" r:id="rId69"/>
    <p:sldId id="682" r:id="rId70"/>
    <p:sldId id="684" r:id="rId71"/>
    <p:sldId id="686" r:id="rId72"/>
    <p:sldId id="733" r:id="rId73"/>
    <p:sldId id="625" r:id="rId74"/>
    <p:sldId id="607" r:id="rId75"/>
    <p:sldId id="629" r:id="rId76"/>
    <p:sldId id="626" r:id="rId77"/>
    <p:sldId id="630" r:id="rId78"/>
    <p:sldId id="631" r:id="rId79"/>
    <p:sldId id="627" r:id="rId80"/>
    <p:sldId id="628" r:id="rId81"/>
    <p:sldId id="658" r:id="rId82"/>
    <p:sldId id="688" r:id="rId83"/>
    <p:sldId id="746" r:id="rId84"/>
    <p:sldId id="747" r:id="rId85"/>
    <p:sldId id="748" r:id="rId86"/>
  </p:sldIdLst>
  <p:sldSz cx="12192000" cy="6858000"/>
  <p:notesSz cx="6858000" cy="9144000"/>
  <p:embeddedFontLst>
    <p:embeddedFont>
      <p:font typeface="Sakkal Majalla" panose="02000000000000000000" pitchFamily="2" charset="-78"/>
      <p:regular r:id="rId88"/>
      <p:bold r:id="rId89"/>
    </p:embeddedFont>
    <p:embeddedFont>
      <p:font typeface="Calibri Light" panose="020F0302020204030204" pitchFamily="34" charset="0"/>
      <p:regular r:id="rId90"/>
      <p:italic r:id="rId91"/>
    </p:embeddedFont>
    <p:embeddedFont>
      <p:font typeface="Calibri" panose="020F0502020204030204" pitchFamily="34" charset="0"/>
      <p:regular r:id="rId92"/>
      <p:bold r:id="rId93"/>
      <p:italic r:id="rId94"/>
      <p:boldItalic r:id="rId95"/>
    </p:embeddedFont>
  </p:embeddedFontLst>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FFD"/>
    <a:srgbClr val="3A9777"/>
    <a:srgbClr val="25AE5D"/>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74" autoAdjust="0"/>
    <p:restoredTop sz="77437" autoAdjust="0"/>
  </p:normalViewPr>
  <p:slideViewPr>
    <p:cSldViewPr snapToGrid="0">
      <p:cViewPr>
        <p:scale>
          <a:sx n="60" d="100"/>
          <a:sy n="60" d="100"/>
        </p:scale>
        <p:origin x="-912" y="-276"/>
      </p:cViewPr>
      <p:guideLst>
        <p:guide orient="horz" pos="2160"/>
        <p:guide pos="3840"/>
      </p:guideLst>
    </p:cSldViewPr>
  </p:slideViewPr>
  <p:notesTextViewPr>
    <p:cViewPr>
      <p:scale>
        <a:sx n="1" d="1"/>
        <a:sy n="1" d="1"/>
      </p:scale>
      <p:origin x="0" y="12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font" Target="fonts/font2.fntdata"/><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5.xml"/><Relationship Id="rId90" Type="http://schemas.openxmlformats.org/officeDocument/2006/relationships/font" Target="fonts/font3.fntdata"/><Relationship Id="rId95" Type="http://schemas.openxmlformats.org/officeDocument/2006/relationships/font" Target="fonts/font8.fntdata"/><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80" Type="http://schemas.openxmlformats.org/officeDocument/2006/relationships/slide" Target="slides/slide72.xml"/><Relationship Id="rId85" Type="http://schemas.openxmlformats.org/officeDocument/2006/relationships/slide" Target="slides/slide77.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font" Target="fonts/font1.fntdata"/><Relationship Id="rId91" Type="http://schemas.openxmlformats.org/officeDocument/2006/relationships/font" Target="fonts/font4.fntdata"/><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font" Target="fonts/font7.fntdata"/><Relationship Id="rId9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font" Target="fonts/font5.fntdata"/><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notesMaster" Target="notesMasters/notesMaster1.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font" Target="fonts/font6.fntdata"/><Relationship Id="rId9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ar-E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0A1501F0-A666-417E-9B4C-8DAB7E613081}" type="datetimeFigureOut">
              <a:rPr lang="ar-EG" smtClean="0"/>
              <a:t>24/09/1446</a:t>
            </a:fld>
            <a:endParaRPr lang="ar-E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ar-E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17859CF5-2D4E-4565-A26E-D6C8D34094F2}" type="slidenum">
              <a:rPr lang="ar-EG" smtClean="0"/>
              <a:t>‹#›</a:t>
            </a:fld>
            <a:endParaRPr lang="ar-EG"/>
          </a:p>
        </p:txBody>
      </p:sp>
    </p:spTree>
    <p:extLst>
      <p:ext uri="{BB962C8B-B14F-4D97-AF65-F5344CB8AC3E}">
        <p14:creationId xmlns:p14="http://schemas.microsoft.com/office/powerpoint/2010/main" val="1005584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a:t>
            </a:fld>
            <a:endParaRPr lang="ar-EG"/>
          </a:p>
        </p:txBody>
      </p:sp>
    </p:spTree>
    <p:extLst>
      <p:ext uri="{BB962C8B-B14F-4D97-AF65-F5344CB8AC3E}">
        <p14:creationId xmlns:p14="http://schemas.microsoft.com/office/powerpoint/2010/main" val="23782330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19</a:t>
            </a:fld>
            <a:endParaRPr lang="ar-EG"/>
          </a:p>
        </p:txBody>
      </p:sp>
    </p:spTree>
    <p:extLst>
      <p:ext uri="{BB962C8B-B14F-4D97-AF65-F5344CB8AC3E}">
        <p14:creationId xmlns:p14="http://schemas.microsoft.com/office/powerpoint/2010/main" val="1387164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21</a:t>
            </a:fld>
            <a:endParaRPr lang="ar-EG"/>
          </a:p>
        </p:txBody>
      </p:sp>
    </p:spTree>
    <p:extLst>
      <p:ext uri="{BB962C8B-B14F-4D97-AF65-F5344CB8AC3E}">
        <p14:creationId xmlns:p14="http://schemas.microsoft.com/office/powerpoint/2010/main" val="4241465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23</a:t>
            </a:fld>
            <a:endParaRPr lang="ar-EG"/>
          </a:p>
        </p:txBody>
      </p:sp>
    </p:spTree>
    <p:extLst>
      <p:ext uri="{BB962C8B-B14F-4D97-AF65-F5344CB8AC3E}">
        <p14:creationId xmlns:p14="http://schemas.microsoft.com/office/powerpoint/2010/main" val="7328986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25</a:t>
            </a:fld>
            <a:endParaRPr lang="ar-EG"/>
          </a:p>
        </p:txBody>
      </p:sp>
    </p:spTree>
    <p:extLst>
      <p:ext uri="{BB962C8B-B14F-4D97-AF65-F5344CB8AC3E}">
        <p14:creationId xmlns:p14="http://schemas.microsoft.com/office/powerpoint/2010/main" val="5566986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27</a:t>
            </a:fld>
            <a:endParaRPr lang="ar-EG"/>
          </a:p>
        </p:txBody>
      </p:sp>
    </p:spTree>
    <p:extLst>
      <p:ext uri="{BB962C8B-B14F-4D97-AF65-F5344CB8AC3E}">
        <p14:creationId xmlns:p14="http://schemas.microsoft.com/office/powerpoint/2010/main" val="2666345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29</a:t>
            </a:fld>
            <a:endParaRPr lang="ar-EG"/>
          </a:p>
        </p:txBody>
      </p:sp>
    </p:spTree>
    <p:extLst>
      <p:ext uri="{BB962C8B-B14F-4D97-AF65-F5344CB8AC3E}">
        <p14:creationId xmlns:p14="http://schemas.microsoft.com/office/powerpoint/2010/main" val="20143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31</a:t>
            </a:fld>
            <a:endParaRPr lang="ar-EG"/>
          </a:p>
        </p:txBody>
      </p:sp>
    </p:spTree>
    <p:extLst>
      <p:ext uri="{BB962C8B-B14F-4D97-AF65-F5344CB8AC3E}">
        <p14:creationId xmlns:p14="http://schemas.microsoft.com/office/powerpoint/2010/main" val="2434971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33</a:t>
            </a:fld>
            <a:endParaRPr lang="ar-EG"/>
          </a:p>
        </p:txBody>
      </p:sp>
    </p:spTree>
    <p:extLst>
      <p:ext uri="{BB962C8B-B14F-4D97-AF65-F5344CB8AC3E}">
        <p14:creationId xmlns:p14="http://schemas.microsoft.com/office/powerpoint/2010/main" val="42305951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35</a:t>
            </a:fld>
            <a:endParaRPr lang="ar-EG"/>
          </a:p>
        </p:txBody>
      </p:sp>
    </p:spTree>
    <p:extLst>
      <p:ext uri="{BB962C8B-B14F-4D97-AF65-F5344CB8AC3E}">
        <p14:creationId xmlns:p14="http://schemas.microsoft.com/office/powerpoint/2010/main" val="1498395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37</a:t>
            </a:fld>
            <a:endParaRPr lang="ar-EG"/>
          </a:p>
        </p:txBody>
      </p:sp>
    </p:spTree>
    <p:extLst>
      <p:ext uri="{BB962C8B-B14F-4D97-AF65-F5344CB8AC3E}">
        <p14:creationId xmlns:p14="http://schemas.microsoft.com/office/powerpoint/2010/main" val="1506441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a:t>
            </a:fld>
            <a:endParaRPr lang="ar-EG"/>
          </a:p>
        </p:txBody>
      </p:sp>
    </p:spTree>
    <p:extLst>
      <p:ext uri="{BB962C8B-B14F-4D97-AF65-F5344CB8AC3E}">
        <p14:creationId xmlns:p14="http://schemas.microsoft.com/office/powerpoint/2010/main" val="2275890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39</a:t>
            </a:fld>
            <a:endParaRPr lang="ar-EG"/>
          </a:p>
        </p:txBody>
      </p:sp>
    </p:spTree>
    <p:extLst>
      <p:ext uri="{BB962C8B-B14F-4D97-AF65-F5344CB8AC3E}">
        <p14:creationId xmlns:p14="http://schemas.microsoft.com/office/powerpoint/2010/main" val="1943749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41</a:t>
            </a:fld>
            <a:endParaRPr lang="ar-EG"/>
          </a:p>
        </p:txBody>
      </p:sp>
    </p:spTree>
    <p:extLst>
      <p:ext uri="{BB962C8B-B14F-4D97-AF65-F5344CB8AC3E}">
        <p14:creationId xmlns:p14="http://schemas.microsoft.com/office/powerpoint/2010/main" val="288971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43</a:t>
            </a:fld>
            <a:endParaRPr lang="ar-EG"/>
          </a:p>
        </p:txBody>
      </p:sp>
    </p:spTree>
    <p:extLst>
      <p:ext uri="{BB962C8B-B14F-4D97-AF65-F5344CB8AC3E}">
        <p14:creationId xmlns:p14="http://schemas.microsoft.com/office/powerpoint/2010/main" val="1982055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45</a:t>
            </a:fld>
            <a:endParaRPr lang="ar-EG"/>
          </a:p>
        </p:txBody>
      </p:sp>
    </p:spTree>
    <p:extLst>
      <p:ext uri="{BB962C8B-B14F-4D97-AF65-F5344CB8AC3E}">
        <p14:creationId xmlns:p14="http://schemas.microsoft.com/office/powerpoint/2010/main" val="24698872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47</a:t>
            </a:fld>
            <a:endParaRPr lang="ar-EG"/>
          </a:p>
        </p:txBody>
      </p:sp>
    </p:spTree>
    <p:extLst>
      <p:ext uri="{BB962C8B-B14F-4D97-AF65-F5344CB8AC3E}">
        <p14:creationId xmlns:p14="http://schemas.microsoft.com/office/powerpoint/2010/main" val="26499783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49</a:t>
            </a:fld>
            <a:endParaRPr lang="ar-EG"/>
          </a:p>
        </p:txBody>
      </p:sp>
    </p:spTree>
    <p:extLst>
      <p:ext uri="{BB962C8B-B14F-4D97-AF65-F5344CB8AC3E}">
        <p14:creationId xmlns:p14="http://schemas.microsoft.com/office/powerpoint/2010/main" val="34430793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51</a:t>
            </a:fld>
            <a:endParaRPr lang="ar-EG"/>
          </a:p>
        </p:txBody>
      </p:sp>
    </p:spTree>
    <p:extLst>
      <p:ext uri="{BB962C8B-B14F-4D97-AF65-F5344CB8AC3E}">
        <p14:creationId xmlns:p14="http://schemas.microsoft.com/office/powerpoint/2010/main" val="31515983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53</a:t>
            </a:fld>
            <a:endParaRPr lang="ar-EG"/>
          </a:p>
        </p:txBody>
      </p:sp>
    </p:spTree>
    <p:extLst>
      <p:ext uri="{BB962C8B-B14F-4D97-AF65-F5344CB8AC3E}">
        <p14:creationId xmlns:p14="http://schemas.microsoft.com/office/powerpoint/2010/main" val="18496673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55</a:t>
            </a:fld>
            <a:endParaRPr lang="ar-EG"/>
          </a:p>
        </p:txBody>
      </p:sp>
    </p:spTree>
    <p:extLst>
      <p:ext uri="{BB962C8B-B14F-4D97-AF65-F5344CB8AC3E}">
        <p14:creationId xmlns:p14="http://schemas.microsoft.com/office/powerpoint/2010/main" val="24467950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57</a:t>
            </a:fld>
            <a:endParaRPr lang="ar-EG"/>
          </a:p>
        </p:txBody>
      </p:sp>
    </p:spTree>
    <p:extLst>
      <p:ext uri="{BB962C8B-B14F-4D97-AF65-F5344CB8AC3E}">
        <p14:creationId xmlns:p14="http://schemas.microsoft.com/office/powerpoint/2010/main" val="3965648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a:t>
            </a:fld>
            <a:endParaRPr lang="ar-EG"/>
          </a:p>
        </p:txBody>
      </p:sp>
    </p:spTree>
    <p:extLst>
      <p:ext uri="{BB962C8B-B14F-4D97-AF65-F5344CB8AC3E}">
        <p14:creationId xmlns:p14="http://schemas.microsoft.com/office/powerpoint/2010/main" val="466893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59</a:t>
            </a:fld>
            <a:endParaRPr lang="ar-EG"/>
          </a:p>
        </p:txBody>
      </p:sp>
    </p:spTree>
    <p:extLst>
      <p:ext uri="{BB962C8B-B14F-4D97-AF65-F5344CB8AC3E}">
        <p14:creationId xmlns:p14="http://schemas.microsoft.com/office/powerpoint/2010/main" val="2803183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61</a:t>
            </a:fld>
            <a:endParaRPr lang="ar-EG"/>
          </a:p>
        </p:txBody>
      </p:sp>
    </p:spTree>
    <p:extLst>
      <p:ext uri="{BB962C8B-B14F-4D97-AF65-F5344CB8AC3E}">
        <p14:creationId xmlns:p14="http://schemas.microsoft.com/office/powerpoint/2010/main" val="22747790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63</a:t>
            </a:fld>
            <a:endParaRPr lang="ar-EG"/>
          </a:p>
        </p:txBody>
      </p:sp>
    </p:spTree>
    <p:extLst>
      <p:ext uri="{BB962C8B-B14F-4D97-AF65-F5344CB8AC3E}">
        <p14:creationId xmlns:p14="http://schemas.microsoft.com/office/powerpoint/2010/main" val="6119902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65</a:t>
            </a:fld>
            <a:endParaRPr lang="ar-EG"/>
          </a:p>
        </p:txBody>
      </p:sp>
    </p:spTree>
    <p:extLst>
      <p:ext uri="{BB962C8B-B14F-4D97-AF65-F5344CB8AC3E}">
        <p14:creationId xmlns:p14="http://schemas.microsoft.com/office/powerpoint/2010/main" val="14988755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67</a:t>
            </a:fld>
            <a:endParaRPr lang="ar-EG"/>
          </a:p>
        </p:txBody>
      </p:sp>
    </p:spTree>
    <p:extLst>
      <p:ext uri="{BB962C8B-B14F-4D97-AF65-F5344CB8AC3E}">
        <p14:creationId xmlns:p14="http://schemas.microsoft.com/office/powerpoint/2010/main" val="194757816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69</a:t>
            </a:fld>
            <a:endParaRPr lang="ar-EG"/>
          </a:p>
        </p:txBody>
      </p:sp>
    </p:spTree>
    <p:extLst>
      <p:ext uri="{BB962C8B-B14F-4D97-AF65-F5344CB8AC3E}">
        <p14:creationId xmlns:p14="http://schemas.microsoft.com/office/powerpoint/2010/main" val="16920533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71</a:t>
            </a:fld>
            <a:endParaRPr lang="ar-EG"/>
          </a:p>
        </p:txBody>
      </p:sp>
    </p:spTree>
    <p:extLst>
      <p:ext uri="{BB962C8B-B14F-4D97-AF65-F5344CB8AC3E}">
        <p14:creationId xmlns:p14="http://schemas.microsoft.com/office/powerpoint/2010/main" val="2929588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73</a:t>
            </a:fld>
            <a:endParaRPr lang="ar-EG"/>
          </a:p>
        </p:txBody>
      </p:sp>
    </p:spTree>
    <p:extLst>
      <p:ext uri="{BB962C8B-B14F-4D97-AF65-F5344CB8AC3E}">
        <p14:creationId xmlns:p14="http://schemas.microsoft.com/office/powerpoint/2010/main" val="36823256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75</a:t>
            </a:fld>
            <a:endParaRPr lang="ar-EG"/>
          </a:p>
        </p:txBody>
      </p:sp>
    </p:spTree>
    <p:extLst>
      <p:ext uri="{BB962C8B-B14F-4D97-AF65-F5344CB8AC3E}">
        <p14:creationId xmlns:p14="http://schemas.microsoft.com/office/powerpoint/2010/main" val="22773729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77</a:t>
            </a:fld>
            <a:endParaRPr lang="ar-EG"/>
          </a:p>
        </p:txBody>
      </p:sp>
    </p:spTree>
    <p:extLst>
      <p:ext uri="{BB962C8B-B14F-4D97-AF65-F5344CB8AC3E}">
        <p14:creationId xmlns:p14="http://schemas.microsoft.com/office/powerpoint/2010/main" val="1815368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a:t>
            </a:fld>
            <a:endParaRPr lang="ar-EG"/>
          </a:p>
        </p:txBody>
      </p:sp>
    </p:spTree>
    <p:extLst>
      <p:ext uri="{BB962C8B-B14F-4D97-AF65-F5344CB8AC3E}">
        <p14:creationId xmlns:p14="http://schemas.microsoft.com/office/powerpoint/2010/main" val="11595730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a:t>
            </a:r>
            <a:r>
              <a:rPr lang="ar-SA" sz="1200" b="1" kern="1200" smtClean="0">
                <a:solidFill>
                  <a:schemeClr val="tx1"/>
                </a:solidFill>
                <a:effectLst/>
                <a:latin typeface="+mn-lt"/>
                <a:ea typeface="+mn-ea"/>
                <a:cs typeface="+mn-cs"/>
              </a:rPr>
              <a:t>تدريبية)</a:t>
            </a:r>
            <a:endParaRPr lang="en-US" sz="1200" kern="120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78</a:t>
            </a:fld>
            <a:endParaRPr lang="ar-EG"/>
          </a:p>
        </p:txBody>
      </p:sp>
    </p:spTree>
    <p:extLst>
      <p:ext uri="{BB962C8B-B14F-4D97-AF65-F5344CB8AC3E}">
        <p14:creationId xmlns:p14="http://schemas.microsoft.com/office/powerpoint/2010/main" val="1466130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9</a:t>
            </a:fld>
            <a:endParaRPr lang="ar-EG"/>
          </a:p>
        </p:txBody>
      </p:sp>
    </p:spTree>
    <p:extLst>
      <p:ext uri="{BB962C8B-B14F-4D97-AF65-F5344CB8AC3E}">
        <p14:creationId xmlns:p14="http://schemas.microsoft.com/office/powerpoint/2010/main" val="4167480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11</a:t>
            </a:fld>
            <a:endParaRPr lang="ar-EG"/>
          </a:p>
        </p:txBody>
      </p:sp>
    </p:spTree>
    <p:extLst>
      <p:ext uri="{BB962C8B-B14F-4D97-AF65-F5344CB8AC3E}">
        <p14:creationId xmlns:p14="http://schemas.microsoft.com/office/powerpoint/2010/main" val="1255823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13</a:t>
            </a:fld>
            <a:endParaRPr lang="ar-EG"/>
          </a:p>
        </p:txBody>
      </p:sp>
    </p:spTree>
    <p:extLst>
      <p:ext uri="{BB962C8B-B14F-4D97-AF65-F5344CB8AC3E}">
        <p14:creationId xmlns:p14="http://schemas.microsoft.com/office/powerpoint/2010/main" val="2927279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15</a:t>
            </a:fld>
            <a:endParaRPr lang="ar-EG"/>
          </a:p>
        </p:txBody>
      </p:sp>
    </p:spTree>
    <p:extLst>
      <p:ext uri="{BB962C8B-B14F-4D97-AF65-F5344CB8AC3E}">
        <p14:creationId xmlns:p14="http://schemas.microsoft.com/office/powerpoint/2010/main" val="1793633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algn="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algn="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7859CF5-2D4E-4565-A26E-D6C8D34094F2}" type="slidenum">
              <a:rPr lang="ar-EG" smtClean="0"/>
              <a:t>17</a:t>
            </a:fld>
            <a:endParaRPr lang="ar-EG"/>
          </a:p>
        </p:txBody>
      </p:sp>
    </p:spTree>
    <p:extLst>
      <p:ext uri="{BB962C8B-B14F-4D97-AF65-F5344CB8AC3E}">
        <p14:creationId xmlns:p14="http://schemas.microsoft.com/office/powerpoint/2010/main" val="1774046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E0B56E9A-7BF5-4CBB-BF7F-E59BB3F92EAC}"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81603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56E0416A-01AD-485E-9706-EC2A529FE76A}"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48267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DBE94266-2863-4670-8436-484A463D0654}"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284679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AF0923E-D0F5-4A51-9C53-15D7920A5AFB}"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813055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F6433674-F16D-49D6-81F4-A870B01400BC}"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2457482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5847D8-B5C0-4E03-A4BB-14FBCB6B6734}"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8014318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FF630DBA-0C17-45EC-BF11-A1999B580DD9}"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45928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CDBC9E83-7F04-4C3B-9892-CDEA89D3DC23}" type="datetime8">
              <a:rPr lang="ar-EG" smtClean="0"/>
              <a:t>23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0479956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CBE3ED10-5EB1-4F95-981D-0659F0AC700F}" type="datetime8">
              <a:rPr lang="ar-EG" smtClean="0"/>
              <a:t>23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2984728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C87EDD-4E38-42FD-A47B-64E62A97083E}" type="datetime8">
              <a:rPr lang="ar-EG" smtClean="0"/>
              <a:t>23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540487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FDE305-6D74-4596-A776-3A5BAACD0417}"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172651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003FB493-2347-4238-B59F-F5DF40DEFD37}"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616204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3A71CF6-174D-46D3-B3BF-A76503DA8D96}"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838578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70EB986-0E08-485F-B203-0A72ABAAE6AB}"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3086852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F0C43104-589E-4693-9ADA-C7E44CEF0A07}"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0608851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DAF0923E-D0F5-4A51-9C53-15D7920A5AFB}"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9905102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F6433674-F16D-49D6-81F4-A870B01400BC}"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296684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5847D8-B5C0-4E03-A4BB-14FBCB6B6734}"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2356476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FF630DBA-0C17-45EC-BF11-A1999B580DD9}"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0176088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CDBC9E83-7F04-4C3B-9892-CDEA89D3DC23}" type="datetime8">
              <a:rPr lang="ar-EG" smtClean="0"/>
              <a:t>23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5908631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CBE3ED10-5EB1-4F95-981D-0659F0AC700F}" type="datetime8">
              <a:rPr lang="ar-EG" smtClean="0"/>
              <a:t>23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4152400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C87EDD-4E38-42FD-A47B-64E62A97083E}" type="datetime8">
              <a:rPr lang="ar-EG" smtClean="0"/>
              <a:t>23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679221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93A5B7F-A949-49A7-9D7B-B06F405E26CC}"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8608993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FFDE305-6D74-4596-A776-3A5BAACD0417}"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845277" y="6508169"/>
            <a:ext cx="1563559" cy="228814"/>
          </a:xfrm>
          <a:prstGeom prst="rect">
            <a:avLst/>
          </a:prstGeom>
        </p:spPr>
      </p:pic>
    </p:spTree>
    <p:extLst>
      <p:ext uri="{BB962C8B-B14F-4D97-AF65-F5344CB8AC3E}">
        <p14:creationId xmlns:p14="http://schemas.microsoft.com/office/powerpoint/2010/main" val="23751548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3A71CF6-174D-46D3-B3BF-A76503DA8D96}"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8007856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70EB986-0E08-485F-B203-0A72ABAAE6AB}"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737605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F0C43104-589E-4693-9ADA-C7E44CEF0A07}" type="datetime8">
              <a:rPr lang="ar-EG" smtClean="0"/>
              <a:t>23 آذار، 25</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41760030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3C8165-659A-4798-A6F4-463D845FDB5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7019501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77DB5C7-DFF6-44C7-8A9D-FCA8672332D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7745358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E3D4DD2-7FD4-402B-B88A-C26A5D50ACF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7174648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0B4DB79-0A22-4D22-817D-B51B5BD486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2785603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24297E3-EB38-4761-85C5-5200024CCC4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6060426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C01B4F3-983F-4564-8236-01EAE34DC79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817210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A3E4BCEF-1706-4E8E-8EC1-3FB644154A2F}"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934847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A3E096-10BB-4DFE-876C-1DDB00DB3F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0873852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425EE5-B903-4C85-A635-5F1B030966E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8457138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DAF50D6-135B-4DBC-A9FA-230A095B95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0930134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2417A1F-4393-45EE-BDD7-58E7A571586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5770688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720936-ECF7-4AA9-8530-1977427578B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4124625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E55C590-3604-492B-A49E-7DEAF573A687}"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7203253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1DE55EE-E929-4207-829D-EA0EE70A999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5507973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B86B4C4C-0114-4AB6-A484-8FBB741F47C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5640167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92EEFE68-137E-4887-A907-1F5D8306FB1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8412998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48059993-F0BE-4E94-AAD1-9AFA1610949A}"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42240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F84583F8-2928-4A02-AB0A-AAE7588461F1}" type="datetime8">
              <a:rPr lang="ar-EG" smtClean="0"/>
              <a:t>23 آذار، 25</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6109423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481F63D-DB07-4221-8CCE-0F6676CC18FB}"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6355883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699C8A1-5E37-469E-A804-804555E6095C}"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407276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2A7A1ED6-FEBA-4171-AE9F-72A45043CF7F}"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2551846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FD5E616-0037-47ED-AC80-39F1CCCECD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16735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123C04C-478E-48A3-B838-3A3099F23006}"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7750091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8B2B3D9-BC7A-43D1-A575-779EA3219724}"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6984341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3C8165-659A-4798-A6F4-463D845FDB5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5366065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77DB5C7-DFF6-44C7-8A9D-FCA8672332DD}"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6030763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E3D4DD2-7FD4-402B-B88A-C26A5D50ACF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6816849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0B4DB79-0A22-4D22-817D-B51B5BD486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882122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DD7AB114-4D46-4A96-9E07-00C65A576471}" type="datetime8">
              <a:rPr lang="ar-EG" smtClean="0"/>
              <a:t>23 آذار، 25</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7616347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024297E3-EB38-4761-85C5-5200024CCC4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0794041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C01B4F3-983F-4564-8236-01EAE34DC79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4541771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3A3E096-10BB-4DFE-876C-1DDB00DB3F7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64503306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425EE5-B903-4C85-A635-5F1B030966E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3027673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DAF50D6-135B-4DBC-A9FA-230A095B95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7867277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2417A1F-4393-45EE-BDD7-58E7A571586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69258662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8720936-ECF7-4AA9-8530-1977427578B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139559800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0B56E9A-7BF5-4CBB-BF7F-E59BB3F92EA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5402" y="6480874"/>
            <a:ext cx="1563559" cy="228814"/>
          </a:xfrm>
          <a:prstGeom prst="rect">
            <a:avLst/>
          </a:prstGeom>
        </p:spPr>
      </p:pic>
    </p:spTree>
    <p:extLst>
      <p:ext uri="{BB962C8B-B14F-4D97-AF65-F5344CB8AC3E}">
        <p14:creationId xmlns:p14="http://schemas.microsoft.com/office/powerpoint/2010/main" val="3098528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7163" y="6601890"/>
            <a:ext cx="1563559" cy="228814"/>
          </a:xfrm>
          <a:prstGeom prst="rect">
            <a:avLst/>
          </a:prstGeom>
        </p:spPr>
      </p:pic>
    </p:spTree>
    <p:extLst>
      <p:ext uri="{BB962C8B-B14F-4D97-AF65-F5344CB8AC3E}">
        <p14:creationId xmlns:p14="http://schemas.microsoft.com/office/powerpoint/2010/main" val="320879530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67856" y="6583231"/>
            <a:ext cx="1563559" cy="228814"/>
          </a:xfrm>
          <a:prstGeom prst="rect">
            <a:avLst/>
          </a:prstGeom>
        </p:spPr>
      </p:pic>
    </p:spTree>
    <p:extLst>
      <p:ext uri="{BB962C8B-B14F-4D97-AF65-F5344CB8AC3E}">
        <p14:creationId xmlns:p14="http://schemas.microsoft.com/office/powerpoint/2010/main" val="459658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E41097-335C-433F-ADDB-6A125D2A2E5A}" type="datetime8">
              <a:rPr lang="ar-EG" smtClean="0"/>
              <a:t>23 آذار، 25</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23243617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3E4BCEF-1706-4E8E-8EC1-3FB644154A2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321074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4583F8-2928-4A02-AB0A-AAE7588461F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859762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D7AB114-4D46-4A96-9E07-00C65A576471}"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936009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4E41097-335C-433F-ADDB-6A125D2A2E5A}"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374204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04C74DC-C3DF-4380-9344-5E6EBFAD54E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9195832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ED6F31EE-A5C5-47A2-9980-1DBC54578265}"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8204899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56E0416A-01AD-485E-9706-EC2A529FE76A}"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917152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BE94266-2863-4670-8436-484A463D065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459202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DAF0923E-D0F5-4A51-9C53-15D7920A5AF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99994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6433674-F16D-49D6-81F4-A870B01400BC}"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817145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4C74DC-C3DF-4380-9344-5E6EBFAD54EB}"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125033387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B5847D8-B5C0-4E03-A4BB-14FBCB6B6734}"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147479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F630DBA-0C17-45EC-BF11-A1999B580DD9}"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7950234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DBC9E83-7F04-4C3B-9892-CDEA89D3DC23}"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3473298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CBE3ED10-5EB1-4F95-981D-0659F0AC700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6955938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BC87EDD-4E38-42FD-A47B-64E62A97083E}"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3954670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AFFDE305-6D74-4596-A776-3A5BAACD041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9264334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3A71CF6-174D-46D3-B3BF-A76503DA8D96}"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70435770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70EB986-0E08-485F-B203-0A72ABAAE6A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8845083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0C43104-589E-4693-9ADA-C7E44CEF0A0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6864417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D6F31EE-A5C5-47A2-9980-1DBC54578265}" type="datetime8">
              <a:rPr lang="ar-EG" smtClean="0"/>
              <a:t>23 آذار، 25</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802A93DA-8321-490E-B7A0-7881EC602D96}" type="slidenum">
              <a:rPr lang="ar-EG" smtClean="0"/>
              <a:t>‹#›</a:t>
            </a:fld>
            <a:endParaRPr lang="ar-EG"/>
          </a:p>
        </p:txBody>
      </p:sp>
    </p:spTree>
    <p:extLst>
      <p:ext uri="{BB962C8B-B14F-4D97-AF65-F5344CB8AC3E}">
        <p14:creationId xmlns:p14="http://schemas.microsoft.com/office/powerpoint/2010/main" val="39410651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78D87D0-7943-4837-BA82-475651B04057}" type="datetime8">
              <a:rPr lang="ar-EG" smtClean="0"/>
              <a:t>23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02A93DA-8321-490E-B7A0-7881EC602D96}" type="slidenum">
              <a:rPr lang="ar-EG" smtClean="0"/>
              <a:t>‹#›</a:t>
            </a:fld>
            <a:endParaRPr lang="ar-EG"/>
          </a:p>
        </p:txBody>
      </p:sp>
    </p:spTree>
    <p:extLst>
      <p:ext uri="{BB962C8B-B14F-4D97-AF65-F5344CB8AC3E}">
        <p14:creationId xmlns:p14="http://schemas.microsoft.com/office/powerpoint/2010/main" val="19775696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B8AEC54-C7AE-4BC3-869F-E39AD5BFF6DB}" type="datetime8">
              <a:rPr lang="ar-EG" smtClean="0"/>
              <a:t>23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Slide Number Placeholder 5"/>
          <p:cNvSpPr>
            <a:spLocks noGrp="1"/>
          </p:cNvSpPr>
          <p:nvPr>
            <p:ph type="sldNum" sz="quarter" idx="4"/>
          </p:nvPr>
        </p:nvSpPr>
        <p:spPr>
          <a:xfrm>
            <a:off x="11574777" y="6458490"/>
            <a:ext cx="703006" cy="399510"/>
          </a:xfrm>
          <a:prstGeom prst="rect">
            <a:avLst/>
          </a:prstGeom>
        </p:spPr>
        <p:txBody>
          <a:bodyPr vert="horz" lIns="91440" tIns="45720" rIns="91440" bIns="45720" rtlCol="1" anchor="ctr"/>
          <a:lstStyle>
            <a:lvl1pPr algn="ctr">
              <a:defRPr sz="1800" b="1">
                <a:solidFill>
                  <a:schemeClr val="bg1"/>
                </a:solidFill>
              </a:defRPr>
            </a:lvl1pPr>
          </a:lstStyle>
          <a:p>
            <a:fld id="{802A93DA-8321-490E-B7A0-7881EC602D96}" type="slidenum">
              <a:rPr lang="ar-EG" smtClean="0"/>
              <a:pPr/>
              <a:t>‹#›</a:t>
            </a:fld>
            <a:endParaRPr lang="ar-EG" dirty="0"/>
          </a:p>
        </p:txBody>
      </p:sp>
    </p:spTree>
    <p:extLst>
      <p:ext uri="{BB962C8B-B14F-4D97-AF65-F5344CB8AC3E}">
        <p14:creationId xmlns:p14="http://schemas.microsoft.com/office/powerpoint/2010/main" val="271310132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B8AEC54-C7AE-4BC3-869F-E39AD5BFF6DB}" type="datetime8">
              <a:rPr lang="ar-EG" smtClean="0"/>
              <a:t>23 آذار، 25</a:t>
            </a:fld>
            <a:endParaRPr lang="ar-EG"/>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
        <p:nvSpPr>
          <p:cNvPr id="6" name="Slide Number Placeholder 5"/>
          <p:cNvSpPr>
            <a:spLocks noGrp="1"/>
          </p:cNvSpPr>
          <p:nvPr>
            <p:ph type="sldNum" sz="quarter" idx="4"/>
          </p:nvPr>
        </p:nvSpPr>
        <p:spPr>
          <a:xfrm>
            <a:off x="11663264" y="6458490"/>
            <a:ext cx="528736" cy="365125"/>
          </a:xfrm>
          <a:prstGeom prst="rect">
            <a:avLst/>
          </a:prstGeom>
        </p:spPr>
        <p:txBody>
          <a:bodyPr vert="horz" lIns="91440" tIns="45720" rIns="91440" bIns="45720" rtlCol="1" anchor="ctr"/>
          <a:lstStyle>
            <a:lvl1pPr algn="ctr">
              <a:defRPr sz="1800" b="1">
                <a:solidFill>
                  <a:schemeClr val="bg1"/>
                </a:solidFill>
              </a:defRPr>
            </a:lvl1pPr>
          </a:lstStyle>
          <a:p>
            <a:fld id="{802A93DA-8321-490E-B7A0-7881EC602D96}" type="slidenum">
              <a:rPr lang="ar-EG" smtClean="0"/>
              <a:pPr/>
              <a:t>‹#›</a:t>
            </a:fld>
            <a:endParaRPr lang="ar-EG"/>
          </a:p>
        </p:txBody>
      </p:sp>
      <p:sp>
        <p:nvSpPr>
          <p:cNvPr id="8" name="Rectangle 7"/>
          <p:cNvSpPr/>
          <p:nvPr userDrawn="1"/>
        </p:nvSpPr>
        <p:spPr>
          <a:xfrm>
            <a:off x="6736703" y="0"/>
            <a:ext cx="5455298" cy="12129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p>
        </p:txBody>
      </p:sp>
    </p:spTree>
    <p:extLst>
      <p:ext uri="{BB962C8B-B14F-4D97-AF65-F5344CB8AC3E}">
        <p14:creationId xmlns:p14="http://schemas.microsoft.com/office/powerpoint/2010/main" val="397032786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17426702-7749-47DC-BEAB-CE865C2B9A4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343894397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B9573D41-678B-4090-945A-0AC8EEC83BAE}" type="datetime8">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26153360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22158" y="2947904"/>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17426702-7749-47DC-BEAB-CE865C2B9A4F}"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ight Triangle 6">
            <a:extLst>
              <a:ext uri="{FF2B5EF4-FFF2-40B4-BE49-F238E27FC236}">
                <a16:creationId xmlns="" xmlns:a16="http://schemas.microsoft.com/office/drawing/2014/main" id="{5412B7D6-9400-4B66-8814-DCF81BEB0C5A}"/>
              </a:ext>
            </a:extLst>
          </p:cNvPr>
          <p:cNvSpPr/>
          <p:nvPr userDrawn="1"/>
        </p:nvSpPr>
        <p:spPr>
          <a:xfrm rot="5400000" flipH="1">
            <a:off x="93306" y="5915608"/>
            <a:ext cx="849086" cy="1035698"/>
          </a:xfrm>
          <a:prstGeom prst="rtTriangle">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1" y="6356351"/>
            <a:ext cx="838201" cy="501650"/>
          </a:xfrm>
          <a:prstGeom prst="rect">
            <a:avLst/>
          </a:prstGeom>
        </p:spPr>
        <p:txBody>
          <a:bodyPr vert="horz" lIns="91440" tIns="45720" rIns="91440" bIns="45720" rtlCol="1" anchor="ctr"/>
          <a:lstStyle>
            <a:lvl1pPr algn="ctr">
              <a:defRPr sz="3200" b="1">
                <a:solidFill>
                  <a:schemeClr val="bg1"/>
                </a:solidFill>
                <a:latin typeface="Adobe Arabic" panose="02040503050201020203" pitchFamily="18" charset="-78"/>
                <a:cs typeface="Adobe Arabic" panose="02040503050201020203" pitchFamily="18" charset="-78"/>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3200" b="1" i="0" u="none" strike="noStrike" kern="1200" cap="none" spc="0" normalizeH="0" baseline="0" noProof="0" dirty="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Tree>
    <p:extLst>
      <p:ext uri="{BB962C8B-B14F-4D97-AF65-F5344CB8AC3E}">
        <p14:creationId xmlns:p14="http://schemas.microsoft.com/office/powerpoint/2010/main" val="22418066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478D87D0-7943-4837-BA82-475651B04057}"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94780401"/>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7B8AEC54-C7AE-4BC3-869F-E39AD5BFF6DB}" type="datetime8">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23 آذار، 25</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Rectangle 6"/>
          <p:cNvSpPr/>
          <p:nvPr userDrawn="1"/>
        </p:nvSpPr>
        <p:spPr>
          <a:xfrm>
            <a:off x="11663265" y="6424106"/>
            <a:ext cx="528735" cy="433894"/>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6" name="Slide Number Placeholder 5"/>
          <p:cNvSpPr>
            <a:spLocks noGrp="1"/>
          </p:cNvSpPr>
          <p:nvPr>
            <p:ph type="sldNum" sz="quarter" idx="4"/>
          </p:nvPr>
        </p:nvSpPr>
        <p:spPr>
          <a:xfrm>
            <a:off x="11574777" y="6458490"/>
            <a:ext cx="703006" cy="399510"/>
          </a:xfrm>
          <a:prstGeom prst="rect">
            <a:avLst/>
          </a:prstGeom>
        </p:spPr>
        <p:txBody>
          <a:bodyPr vert="horz" lIns="91440" tIns="45720" rIns="91440" bIns="45720" rtlCol="1" anchor="ctr"/>
          <a:lstStyle>
            <a:lvl1pPr algn="ctr">
              <a:defRPr sz="1800" b="1">
                <a:solidFill>
                  <a:schemeClr val="bg1"/>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a:t>
            </a:fld>
            <a:endParaRPr kumimoji="0" lang="ar-EG" sz="18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3981527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dt="0"/>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8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84.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3.PNG"/><Relationship Id="rId1" Type="http://schemas.openxmlformats.org/officeDocument/2006/relationships/slideLayout" Target="../slideLayouts/slideLayout8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84.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84.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8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84.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hemeOverride" Target="../theme/themeOverride4.xml"/><Relationship Id="rId5" Type="http://schemas.openxmlformats.org/officeDocument/2006/relationships/image" Target="../media/image27.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hemeOverride" Target="../theme/themeOverride5.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hemeOverride" Target="../theme/themeOverride6.xml"/><Relationship Id="rId5" Type="http://schemas.openxmlformats.org/officeDocument/2006/relationships/image" Target="../media/image29.jpe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2.xml"/><Relationship Id="rId1" Type="http://schemas.openxmlformats.org/officeDocument/2006/relationships/themeOverride" Target="../theme/themeOverride7.xml"/><Relationship Id="rId5" Type="http://schemas.openxmlformats.org/officeDocument/2006/relationships/image" Target="../media/image30.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themeOverride" Target="../theme/themeOverride8.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hemeOverride" Target="../theme/themeOverride9.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9.xml"/><Relationship Id="rId1" Type="http://schemas.openxmlformats.org/officeDocument/2006/relationships/themeOverride" Target="../theme/themeOverride2.xml"/><Relationship Id="rId5" Type="http://schemas.openxmlformats.org/officeDocument/2006/relationships/image" Target="../media/image5.jp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hemeOverride" Target="../theme/themeOverride1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7.xml"/><Relationship Id="rId7" Type="http://schemas.openxmlformats.org/officeDocument/2006/relationships/image" Target="../media/image36.png"/><Relationship Id="rId2" Type="http://schemas.openxmlformats.org/officeDocument/2006/relationships/slideLayout" Target="../slideLayouts/slideLayout12.xml"/><Relationship Id="rId1" Type="http://schemas.openxmlformats.org/officeDocument/2006/relationships/themeOverride" Target="../theme/themeOverride11.xml"/><Relationship Id="rId6" Type="http://schemas.microsoft.com/office/2007/relationships/hdphoto" Target="../media/hdphoto2.wdp"/><Relationship Id="rId5" Type="http://schemas.openxmlformats.org/officeDocument/2006/relationships/image" Target="../media/image35.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0.png"/><Relationship Id="rId2" Type="http://schemas.openxmlformats.org/officeDocument/2006/relationships/slideLayout" Target="../slideLayouts/slideLayout12.xml"/><Relationship Id="rId1" Type="http://schemas.openxmlformats.org/officeDocument/2006/relationships/themeOverride" Target="../theme/themeOverride12.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18.xml"/><Relationship Id="rId7" Type="http://schemas.openxmlformats.org/officeDocument/2006/relationships/image" Target="../media/image43.png"/><Relationship Id="rId2" Type="http://schemas.openxmlformats.org/officeDocument/2006/relationships/slideLayout" Target="../slideLayouts/slideLayout12.xml"/><Relationship Id="rId1" Type="http://schemas.openxmlformats.org/officeDocument/2006/relationships/themeOverride" Target="../theme/themeOverride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3.PNG"/><Relationship Id="rId9"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themeOverride" Target="../theme/themeOverride1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hemeOverride" Target="../theme/themeOverride15.xml"/><Relationship Id="rId6" Type="http://schemas.openxmlformats.org/officeDocument/2006/relationships/image" Target="../media/image50.png"/><Relationship Id="rId5" Type="http://schemas.openxmlformats.org/officeDocument/2006/relationships/image" Target="../media/image49.jpeg"/><Relationship Id="rId4" Type="http://schemas.openxmlformats.org/officeDocument/2006/relationships/image" Target="../media/image48.jpeg"/></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9.xml"/><Relationship Id="rId1" Type="http://schemas.openxmlformats.org/officeDocument/2006/relationships/themeOverride" Target="../theme/themeOverride3.xml"/><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4.png"/><Relationship Id="rId2" Type="http://schemas.openxmlformats.org/officeDocument/2006/relationships/slideLayout" Target="../slideLayouts/slideLayout12.xml"/><Relationship Id="rId1" Type="http://schemas.openxmlformats.org/officeDocument/2006/relationships/themeOverride" Target="../theme/themeOverride16.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notesSlide" Target="../notesSlides/notesSlide21.xml"/><Relationship Id="rId7" Type="http://schemas.openxmlformats.org/officeDocument/2006/relationships/image" Target="../media/image53.png"/><Relationship Id="rId2" Type="http://schemas.openxmlformats.org/officeDocument/2006/relationships/slideLayout" Target="../slideLayouts/slideLayout12.xml"/><Relationship Id="rId1" Type="http://schemas.openxmlformats.org/officeDocument/2006/relationships/themeOverride" Target="../theme/themeOverride1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2.xml"/><Relationship Id="rId1" Type="http://schemas.openxmlformats.org/officeDocument/2006/relationships/themeOverride" Target="../theme/themeOverride18.xml"/><Relationship Id="rId5" Type="http://schemas.openxmlformats.org/officeDocument/2006/relationships/image" Target="../media/image56.emf"/><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4.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3.PNG"/><Relationship Id="rId7" Type="http://schemas.openxmlformats.org/officeDocument/2006/relationships/image" Target="../media/image59.png"/><Relationship Id="rId2" Type="http://schemas.openxmlformats.org/officeDocument/2006/relationships/slideLayout" Target="../slideLayouts/slideLayout12.xml"/><Relationship Id="rId1" Type="http://schemas.openxmlformats.org/officeDocument/2006/relationships/themeOverride" Target="../theme/themeOverride19.xml"/><Relationship Id="rId6" Type="http://schemas.openxmlformats.org/officeDocument/2006/relationships/image" Target="../media/image58.png"/><Relationship Id="rId5" Type="http://schemas.microsoft.com/office/2007/relationships/hdphoto" Target="../media/hdphoto4.wdp"/><Relationship Id="rId10" Type="http://schemas.openxmlformats.org/officeDocument/2006/relationships/image" Target="../media/image62.png"/><Relationship Id="rId4" Type="http://schemas.openxmlformats.org/officeDocument/2006/relationships/image" Target="../media/image57.png"/><Relationship Id="rId9" Type="http://schemas.openxmlformats.org/officeDocument/2006/relationships/image" Target="../media/image61.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8.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84.xml"/><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3.PNG"/><Relationship Id="rId1" Type="http://schemas.openxmlformats.org/officeDocument/2006/relationships/slideLayout" Target="../slideLayouts/slideLayout84.xml"/><Relationship Id="rId5" Type="http://schemas.openxmlformats.org/officeDocument/2006/relationships/image" Target="../media/image66.jpg"/><Relationship Id="rId4" Type="http://schemas.openxmlformats.org/officeDocument/2006/relationships/image" Target="../media/image65.png"/></Relationships>
</file>

<file path=ppt/slides/_rels/slide49.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3.PNG"/><Relationship Id="rId7" Type="http://schemas.openxmlformats.org/officeDocument/2006/relationships/image" Target="../media/image70.png"/><Relationship Id="rId2" Type="http://schemas.openxmlformats.org/officeDocument/2006/relationships/notesSlide" Target="../notesSlides/notesSlide25.xml"/><Relationship Id="rId1" Type="http://schemas.openxmlformats.org/officeDocument/2006/relationships/slideLayout" Target="../slideLayouts/slideLayout84.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 Id="rId9" Type="http://schemas.openxmlformats.org/officeDocument/2006/relationships/image" Target="../media/image72.jpe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5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8.xml"/></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84.xml"/><Relationship Id="rId4" Type="http://schemas.openxmlformats.org/officeDocument/2006/relationships/image" Target="../media/image73.png"/></Relationships>
</file>

<file path=ppt/slides/_rels/slide5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3.PNG"/><Relationship Id="rId1" Type="http://schemas.openxmlformats.org/officeDocument/2006/relationships/slideLayout" Target="../slideLayouts/slideLayout84.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53.xml.rels><?xml version="1.0" encoding="UTF-8" standalone="yes"?>
<Relationships xmlns="http://schemas.openxmlformats.org/package/2006/relationships"><Relationship Id="rId8" Type="http://schemas.openxmlformats.org/officeDocument/2006/relationships/image" Target="../media/image80.emf"/><Relationship Id="rId3" Type="http://schemas.openxmlformats.org/officeDocument/2006/relationships/image" Target="../media/image3.PNG"/><Relationship Id="rId7" Type="http://schemas.openxmlformats.org/officeDocument/2006/relationships/image" Target="../media/image79.emf"/><Relationship Id="rId2" Type="http://schemas.openxmlformats.org/officeDocument/2006/relationships/notesSlide" Target="../notesSlides/notesSlide27.xml"/><Relationship Id="rId1" Type="http://schemas.openxmlformats.org/officeDocument/2006/relationships/slideLayout" Target="../slideLayouts/slideLayout84.xml"/><Relationship Id="rId6" Type="http://schemas.openxmlformats.org/officeDocument/2006/relationships/image" Target="../media/image78.emf"/><Relationship Id="rId11" Type="http://schemas.openxmlformats.org/officeDocument/2006/relationships/image" Target="../media/image83.jpeg"/><Relationship Id="rId5" Type="http://schemas.openxmlformats.org/officeDocument/2006/relationships/image" Target="../media/image77.emf"/><Relationship Id="rId10" Type="http://schemas.openxmlformats.org/officeDocument/2006/relationships/image" Target="../media/image82.emf"/><Relationship Id="rId4" Type="http://schemas.openxmlformats.org/officeDocument/2006/relationships/image" Target="../media/image73.png"/><Relationship Id="rId9" Type="http://schemas.openxmlformats.org/officeDocument/2006/relationships/image" Target="../media/image81.emf"/></Relationships>
</file>

<file path=ppt/slides/_rels/slide5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8.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84.xml"/></Relationships>
</file>

<file path=ppt/slides/_rels/slide5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image" Target="../media/image3.PNG"/><Relationship Id="rId1" Type="http://schemas.openxmlformats.org/officeDocument/2006/relationships/slideLayout" Target="../slideLayouts/slideLayout84.xml"/><Relationship Id="rId5" Type="http://schemas.openxmlformats.org/officeDocument/2006/relationships/image" Target="../media/image86.png"/><Relationship Id="rId4" Type="http://schemas.openxmlformats.org/officeDocument/2006/relationships/image" Target="../media/image85.jpg"/></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88.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89.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51.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8.xml"/><Relationship Id="rId5" Type="http://schemas.openxmlformats.org/officeDocument/2006/relationships/image" Target="../media/image90.png"/><Relationship Id="rId4" Type="http://schemas.openxmlformats.org/officeDocument/2006/relationships/image" Target="../media/image23.png"/></Relationships>
</file>

<file path=ppt/slides/_rels/slide6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3.PNG"/><Relationship Id="rId1" Type="http://schemas.openxmlformats.org/officeDocument/2006/relationships/slideLayout" Target="../slideLayouts/slideLayout18.xml"/><Relationship Id="rId5" Type="http://schemas.openxmlformats.org/officeDocument/2006/relationships/image" Target="../media/image91.jpeg"/><Relationship Id="rId4" Type="http://schemas.openxmlformats.org/officeDocument/2006/relationships/image" Target="../media/image15.emf"/></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92.jpeg"/></Relationships>
</file>

<file path=ppt/slides/_rels/slide6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46.xml"/></Relationships>
</file>

<file path=ppt/slides/_rels/slide6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18.xml"/><Relationship Id="rId5" Type="http://schemas.openxmlformats.org/officeDocument/2006/relationships/image" Target="../media/image93.jpeg"/><Relationship Id="rId4" Type="http://schemas.openxmlformats.org/officeDocument/2006/relationships/image" Target="../media/image86.png"/></Relationships>
</file>

<file path=ppt/slides/_rels/slide6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98.emf"/><Relationship Id="rId3" Type="http://schemas.openxmlformats.org/officeDocument/2006/relationships/image" Target="../media/image3.PNG"/><Relationship Id="rId7" Type="http://schemas.openxmlformats.org/officeDocument/2006/relationships/image" Target="../media/image97.emf"/><Relationship Id="rId2" Type="http://schemas.openxmlformats.org/officeDocument/2006/relationships/notesSlide" Target="../notesSlides/notesSlide35.xml"/><Relationship Id="rId1" Type="http://schemas.openxmlformats.org/officeDocument/2006/relationships/slideLayout" Target="../slideLayouts/slideLayout18.xml"/><Relationship Id="rId6" Type="http://schemas.openxmlformats.org/officeDocument/2006/relationships/image" Target="../media/image96.emf"/><Relationship Id="rId5" Type="http://schemas.openxmlformats.org/officeDocument/2006/relationships/image" Target="../media/image95.jpeg"/><Relationship Id="rId4" Type="http://schemas.openxmlformats.org/officeDocument/2006/relationships/image" Target="../media/image94.png"/><Relationship Id="rId9" Type="http://schemas.openxmlformats.org/officeDocument/2006/relationships/image" Target="../media/image99.emf"/></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7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00.jpeg"/></Relationships>
</file>

<file path=ppt/slides/_rels/slide71.xml.rels><?xml version="1.0" encoding="UTF-8" standalone="yes"?>
<Relationships xmlns="http://schemas.openxmlformats.org/package/2006/relationships"><Relationship Id="rId8" Type="http://schemas.openxmlformats.org/officeDocument/2006/relationships/image" Target="../media/image104.emf"/><Relationship Id="rId3" Type="http://schemas.openxmlformats.org/officeDocument/2006/relationships/image" Target="../media/image3.PNG"/><Relationship Id="rId7" Type="http://schemas.openxmlformats.org/officeDocument/2006/relationships/image" Target="../media/image103.emf"/><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102.emf"/><Relationship Id="rId5" Type="http://schemas.openxmlformats.org/officeDocument/2006/relationships/image" Target="../media/image101.emf"/><Relationship Id="rId4" Type="http://schemas.openxmlformats.org/officeDocument/2006/relationships/image" Target="../media/image94.png"/></Relationships>
</file>

<file path=ppt/slides/_rels/slide7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image" Target="../media/image105.png"/></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08.emf"/><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image" Target="../media/image107.emf"/><Relationship Id="rId5" Type="http://schemas.openxmlformats.org/officeDocument/2006/relationships/image" Target="../media/image106.emf"/><Relationship Id="rId4" Type="http://schemas.openxmlformats.org/officeDocument/2006/relationships/image" Target="../media/image94.png"/></Relationships>
</file>

<file path=ppt/slides/_rels/slide7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hemeOverride" Target="../theme/themeOverride20.xml"/><Relationship Id="rId5" Type="http://schemas.openxmlformats.org/officeDocument/2006/relationships/image" Target="../media/image109.jpeg"/><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8.xml"/></Relationships>
</file>

<file path=ppt/slides/_rels/slide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84.xml"/><Relationship Id="rId4" Type="http://schemas.openxmlformats.org/officeDocument/2006/relationships/image" Target="../media/image110.jpg"/></Relationships>
</file>

<file path=ppt/slides/_rels/slide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8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b="-4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itle 30">
            <a:extLst>
              <a:ext uri="{FF2B5EF4-FFF2-40B4-BE49-F238E27FC236}">
                <a16:creationId xmlns="" xmlns:a16="http://schemas.microsoft.com/office/drawing/2014/main" id="{A2370289-1017-40C1-BBC3-6AA03B3A56F0}"/>
              </a:ext>
            </a:extLst>
          </p:cNvPr>
          <p:cNvSpPr txBox="1">
            <a:spLocks/>
          </p:cNvSpPr>
          <p:nvPr/>
        </p:nvSpPr>
        <p:spPr>
          <a:xfrm>
            <a:off x="82225" y="-46300"/>
            <a:ext cx="5314950" cy="3022753"/>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218987" rtl="1" eaLnBrk="1" fontAlgn="auto" latinLnBrk="0" hangingPunct="1">
              <a:lnSpc>
                <a:spcPct val="125000"/>
              </a:lnSpc>
              <a:spcBef>
                <a:spcPct val="0"/>
              </a:spcBef>
              <a:spcAft>
                <a:spcPts val="0"/>
              </a:spcAft>
              <a:buClrTx/>
              <a:buSzTx/>
              <a:buFontTx/>
              <a:buNone/>
              <a:tabLst/>
              <a:defRPr/>
            </a:pPr>
            <a:r>
              <a:rPr kumimoji="0" lang="ar-EG" sz="8000" b="1" i="0" u="none" strike="noStrike" kern="1200" cap="none" spc="0" normalizeH="0" baseline="0" noProof="0" dirty="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مواجهة </a:t>
            </a:r>
            <a:r>
              <a:rPr kumimoji="0" lang="ar-JO" sz="8000" b="1" i="0" u="none" strike="noStrike" kern="1200" cap="none" spc="0" normalizeH="0" baseline="0" noProof="0" dirty="0" smtClean="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المشكلات </a:t>
            </a:r>
            <a:r>
              <a:rPr kumimoji="0" lang="ar-EG" sz="8000" b="1" i="0" u="none" strike="noStrike" kern="1200" cap="none" spc="0" normalizeH="0" baseline="0" noProof="0" dirty="0" smtClean="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بالتفكير </a:t>
            </a:r>
            <a:r>
              <a:rPr kumimoji="0" lang="ar-EG" sz="8000" b="1" i="0" u="none" strike="noStrike" kern="1200" cap="none" spc="0" normalizeH="0" baseline="0" noProof="0" dirty="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الإيجابي</a:t>
            </a:r>
            <a:endParaRPr kumimoji="0" lang="en-IN" sz="8000" b="1" i="0" u="none" strike="noStrike" kern="1200" cap="none" spc="0" normalizeH="0" baseline="0" noProof="0" dirty="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endParaRPr>
          </a:p>
        </p:txBody>
      </p:sp>
    </p:spTree>
    <p:extLst>
      <p:ext uri="{BB962C8B-B14F-4D97-AF65-F5344CB8AC3E}">
        <p14:creationId xmlns:p14="http://schemas.microsoft.com/office/powerpoint/2010/main" val="41827118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التفكير الايجابي وحل المشكلات</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10</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sp>
        <p:nvSpPr>
          <p:cNvPr id="4" name="Rectangle 3"/>
          <p:cNvSpPr/>
          <p:nvPr/>
        </p:nvSpPr>
        <p:spPr>
          <a:xfrm>
            <a:off x="963530" y="908529"/>
            <a:ext cx="9927389"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هو الباعث على استنباط الأفضل، وهو سر الأداء العالي، ويعزز بيئة العمل بالانفتاح والصدق والثقة</a:t>
            </a:r>
          </a:p>
        </p:txBody>
      </p:sp>
      <p:sp>
        <p:nvSpPr>
          <p:cNvPr id="5" name="Rectangle 4"/>
          <p:cNvSpPr/>
          <p:nvPr/>
        </p:nvSpPr>
        <p:spPr>
          <a:xfrm>
            <a:off x="690814" y="1664643"/>
            <a:ext cx="8838666" cy="461665"/>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9999"/>
                </a:solidFill>
                <a:effectLst/>
                <a:uLnTx/>
                <a:uFillTx/>
                <a:latin typeface="Sakkal Majalla" panose="02000000000000000000" pitchFamily="2" charset="-78"/>
                <a:ea typeface="+mn-ea"/>
                <a:cs typeface="Sakkal Majalla" panose="02000000000000000000" pitchFamily="2" charset="-78"/>
              </a:rPr>
              <a:t>يدعك التفكير الإيجابي تختار من قائمة أهداف الحياة المستقبل الأفضل الذي يحقق أهدافك</a:t>
            </a:r>
          </a:p>
        </p:txBody>
      </p:sp>
      <p:sp>
        <p:nvSpPr>
          <p:cNvPr id="6" name="Rectangle 5"/>
          <p:cNvSpPr/>
          <p:nvPr/>
        </p:nvSpPr>
        <p:spPr>
          <a:xfrm>
            <a:off x="188658" y="2309855"/>
            <a:ext cx="8616571"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تأكد أن التغيير الإيجابي البناء الذي تجريه داخل نفسك سوف يكون له الأثر النافع في شخصيتك وفي كافة نشاطاتك</a:t>
            </a:r>
          </a:p>
        </p:txBody>
      </p:sp>
      <p:sp>
        <p:nvSpPr>
          <p:cNvPr id="7" name="Rectangle 6"/>
          <p:cNvSpPr/>
          <p:nvPr/>
        </p:nvSpPr>
        <p:spPr>
          <a:xfrm>
            <a:off x="188658" y="3202779"/>
            <a:ext cx="8331685"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E7E6E6">
                    <a:lumMod val="10000"/>
                  </a:srgbClr>
                </a:solidFill>
                <a:effectLst/>
                <a:uLnTx/>
                <a:uFillTx/>
                <a:latin typeface="Sakkal Majalla" panose="02000000000000000000" pitchFamily="2" charset="-78"/>
                <a:ea typeface="+mn-ea"/>
                <a:cs typeface="Sakkal Majalla" panose="02000000000000000000" pitchFamily="2" charset="-78"/>
              </a:rPr>
              <a:t>أن تكون مفكراً إيجابياً يعني ان تقلق بشكل أقل، وتستمتع أكثر، وأن تنظر للجانب المضيء </a:t>
            </a:r>
            <a:r>
              <a:rPr kumimoji="0" lang="en-US" sz="2400" b="1" i="0" u="none" strike="noStrike" kern="1200" cap="none" spc="0" normalizeH="0" baseline="0" noProof="0" dirty="0" smtClean="0">
                <a:ln>
                  <a:noFill/>
                </a:ln>
                <a:solidFill>
                  <a:srgbClr val="E7E6E6">
                    <a:lumMod val="10000"/>
                  </a:srgbClr>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smtClean="0">
                <a:ln>
                  <a:noFill/>
                </a:ln>
                <a:solidFill>
                  <a:srgbClr val="E7E6E6">
                    <a:lumMod val="10000"/>
                  </a:srgbClr>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E7E6E6">
                    <a:lumMod val="10000"/>
                  </a:srgbClr>
                </a:solidFill>
                <a:effectLst/>
                <a:uLnTx/>
                <a:uFillTx/>
                <a:latin typeface="Sakkal Majalla" panose="02000000000000000000" pitchFamily="2" charset="-78"/>
                <a:ea typeface="+mn-ea"/>
                <a:cs typeface="Sakkal Majalla" panose="02000000000000000000" pitchFamily="2" charset="-78"/>
              </a:rPr>
              <a:t>بدلاً </a:t>
            </a:r>
            <a:r>
              <a:rPr kumimoji="0" lang="ar-EG" sz="2400" b="1" i="0" u="none" strike="noStrike" kern="1200" cap="none" spc="0" normalizeH="0" baseline="0" noProof="0" dirty="0">
                <a:ln>
                  <a:noFill/>
                </a:ln>
                <a:solidFill>
                  <a:srgbClr val="E7E6E6">
                    <a:lumMod val="10000"/>
                  </a:srgbClr>
                </a:solidFill>
                <a:effectLst/>
                <a:uLnTx/>
                <a:uFillTx/>
                <a:latin typeface="Sakkal Majalla" panose="02000000000000000000" pitchFamily="2" charset="-78"/>
                <a:ea typeface="+mn-ea"/>
                <a:cs typeface="Sakkal Majalla" panose="02000000000000000000" pitchFamily="2" charset="-78"/>
              </a:rPr>
              <a:t>من أن تملأ راسك بالأفكار السوداء</a:t>
            </a:r>
          </a:p>
        </p:txBody>
      </p:sp>
      <p:sp>
        <p:nvSpPr>
          <p:cNvPr id="8" name="Rectangle 7"/>
          <p:cNvSpPr/>
          <p:nvPr/>
        </p:nvSpPr>
        <p:spPr>
          <a:xfrm>
            <a:off x="457200" y="4149073"/>
            <a:ext cx="8365913"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FFC000">
                    <a:lumMod val="50000"/>
                  </a:srgbClr>
                </a:solidFill>
                <a:effectLst/>
                <a:uLnTx/>
                <a:uFillTx/>
                <a:latin typeface="Sakkal Majalla" panose="02000000000000000000" pitchFamily="2" charset="-78"/>
                <a:ea typeface="+mn-ea"/>
                <a:cs typeface="Sakkal Majalla" panose="02000000000000000000" pitchFamily="2" charset="-78"/>
              </a:rPr>
              <a:t>إن العقل يمتلك فكرة واحدة في أي وقت فإذا أدخلنا في عقولنا فكرة إيجابية أخرجت الفكرة السلبية التي تقابلها</a:t>
            </a:r>
          </a:p>
        </p:txBody>
      </p:sp>
      <p:sp>
        <p:nvSpPr>
          <p:cNvPr id="9" name="Rectangle 8"/>
          <p:cNvSpPr/>
          <p:nvPr/>
        </p:nvSpPr>
        <p:spPr>
          <a:xfrm>
            <a:off x="188659" y="4986393"/>
            <a:ext cx="9340288"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ED7D31">
                    <a:lumMod val="50000"/>
                  </a:srgbClr>
                </a:solidFill>
                <a:effectLst/>
                <a:uLnTx/>
                <a:uFillTx/>
                <a:latin typeface="Sakkal Majalla" panose="02000000000000000000" pitchFamily="2" charset="-78"/>
                <a:ea typeface="+mn-ea"/>
                <a:cs typeface="Sakkal Majalla" panose="02000000000000000000" pitchFamily="2" charset="-78"/>
              </a:rPr>
              <a:t>إن هذه الإيجابيات في عقولنا ومشاعرنا تصنع في حياتنا: الإيجابية، والتفاؤل والطاقة، والقدرة على الدفاع عن النفس، وصد الهجوم الذي يصدر إلينا من شياطين الأنس والجن</a:t>
            </a:r>
          </a:p>
        </p:txBody>
      </p:sp>
      <p:sp>
        <p:nvSpPr>
          <p:cNvPr id="11" name="Rectangle 10"/>
          <p:cNvSpPr/>
          <p:nvPr/>
        </p:nvSpPr>
        <p:spPr>
          <a:xfrm>
            <a:off x="457200" y="5828440"/>
            <a:ext cx="8918812"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عندما نفكر بطريقة إيجابية تنجذب إلينا المواقف الإيجابية، والعكس يحدث عندما نفكر بطريقة سلبية فإننا نجذب إلينا الموقف </a:t>
            </a:r>
            <a:r>
              <a:rPr kumimoji="0" lang="ar-EG" sz="2400" b="1" i="0" u="none" strike="noStrike" kern="1200" cap="none" spc="0" normalizeH="0" baseline="0" noProof="0" dirty="0" smtClean="0">
                <a:ln>
                  <a:noFill/>
                </a:ln>
                <a:solidFill>
                  <a:srgbClr val="00B050"/>
                </a:solidFill>
                <a:effectLst/>
                <a:uLnTx/>
                <a:uFillTx/>
                <a:latin typeface="Sakkal Majalla" panose="02000000000000000000" pitchFamily="2" charset="-78"/>
                <a:ea typeface="+mn-ea"/>
                <a:cs typeface="Sakkal Majalla" panose="02000000000000000000" pitchFamily="2" charset="-78"/>
              </a:rPr>
              <a:t>السلبية</a:t>
            </a:r>
            <a:r>
              <a:rPr kumimoji="0" lang="ar-JO" sz="2400" b="1" i="0" u="none" strike="noStrike" kern="1200" cap="none" spc="0" normalizeH="0" baseline="0" noProof="0" dirty="0" smtClean="0">
                <a:ln>
                  <a:noFill/>
                </a:ln>
                <a:solidFill>
                  <a:srgbClr val="00B050"/>
                </a:solidFill>
                <a:effectLst/>
                <a:uLnTx/>
                <a:uFillTx/>
                <a:latin typeface="Sakkal Majalla" panose="02000000000000000000" pitchFamily="2" charset="-78"/>
                <a:ea typeface="+mn-ea"/>
                <a:cs typeface="Sakkal Majalla" panose="02000000000000000000" pitchFamily="2" charset="-78"/>
              </a:rPr>
              <a:t>.</a:t>
            </a:r>
            <a:endPar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endParaRPr>
          </a:p>
        </p:txBody>
      </p:sp>
      <p:grpSp>
        <p:nvGrpSpPr>
          <p:cNvPr id="12" name="Group 11"/>
          <p:cNvGrpSpPr/>
          <p:nvPr/>
        </p:nvGrpSpPr>
        <p:grpSpPr>
          <a:xfrm>
            <a:off x="8431411" y="1370194"/>
            <a:ext cx="3569086" cy="4406212"/>
            <a:chOff x="7550467" y="1557629"/>
            <a:chExt cx="3394363" cy="4406212"/>
          </a:xfrm>
        </p:grpSpPr>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0467" y="1557629"/>
              <a:ext cx="3394363" cy="4406212"/>
            </a:xfrm>
            <a:prstGeom prst="rect">
              <a:avLst/>
            </a:prstGeom>
          </p:spPr>
        </p:pic>
        <p:sp>
          <p:nvSpPr>
            <p:cNvPr id="14" name="Rectangle 13"/>
            <p:cNvSpPr/>
            <p:nvPr/>
          </p:nvSpPr>
          <p:spPr>
            <a:xfrm>
              <a:off x="8936978" y="3208679"/>
              <a:ext cx="1782906"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فوائد استخدام التفكير الإيجابي</a:t>
              </a:r>
            </a:p>
          </p:txBody>
        </p:sp>
      </p:grpSp>
      <p:sp>
        <p:nvSpPr>
          <p:cNvPr id="15" name="TextBox 14"/>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514153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inVertic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arn(inVertical)">
                                      <p:cBhvr>
                                        <p:cTn id="30" dur="5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barn(inVertical)">
                                      <p:cBhvr>
                                        <p:cTn id="45" dur="500"/>
                                        <p:tgtEl>
                                          <p:spTgt spid="8"/>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barn(inVertical)">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barn(inVertical)">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التفكير الايجابي وحل المشكلات</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11</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4" name="Picture 3" descr="C:\Users\kk\Downloads\ششس-removebg-preview.png"/>
          <p:cNvPicPr/>
          <p:nvPr/>
        </p:nvPicPr>
        <p:blipFill rotWithShape="1">
          <a:blip r:embed="rId4" cstate="print">
            <a:extLst>
              <a:ext uri="{28A0092B-C50C-407E-A947-70E740481C1C}">
                <a14:useLocalDpi xmlns:a14="http://schemas.microsoft.com/office/drawing/2010/main" val="0"/>
              </a:ext>
            </a:extLst>
          </a:blip>
          <a:srcRect l="12529" t="11482" r="17739" b="9562"/>
          <a:stretch/>
        </p:blipFill>
        <p:spPr bwMode="auto">
          <a:xfrm>
            <a:off x="7543801" y="1173155"/>
            <a:ext cx="4058630" cy="4751395"/>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838200" y="2236963"/>
            <a:ext cx="7734300" cy="3323987"/>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وينبغي عدم الإفراط في أن التفكير الإيجابي بمفرده يكفي لتغيير الحياة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إلى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الأفضل فإنه من الضروري أن يكون لدى الإنسان بعض الاستراتيجيات، وبعض الخطط التدريجية لتغيير الطريقة التي يفكر بها، والتي يشعر بها، وأيضاً لتغيير ما يفعله في كل يوم يمر عليه فالتفكير الإيجابي هو عملية وإجراء وليس غاية في حد ذاته</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6" name="TextBox 5"/>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366706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التفكير الايجابي وحل المشكلات</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12</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7796463" y="873596"/>
            <a:ext cx="3865704" cy="5483907"/>
            <a:chOff x="7796463" y="935869"/>
            <a:chExt cx="3865704" cy="5483907"/>
          </a:xfrm>
        </p:grpSpPr>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flipH="1">
              <a:off x="7796463" y="935869"/>
              <a:ext cx="3865704" cy="5483907"/>
            </a:xfrm>
            <a:prstGeom prst="rect">
              <a:avLst/>
            </a:prstGeom>
          </p:spPr>
        </p:pic>
        <p:sp>
          <p:nvSpPr>
            <p:cNvPr id="6" name="Rectangle 5"/>
            <p:cNvSpPr/>
            <p:nvPr/>
          </p:nvSpPr>
          <p:spPr>
            <a:xfrm>
              <a:off x="9405873" y="2369103"/>
              <a:ext cx="1852677" cy="120032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أهمية توظيف أسلوب حل المشكلات</a:t>
              </a:r>
            </a:p>
          </p:txBody>
        </p:sp>
      </p:grpSp>
      <p:grpSp>
        <p:nvGrpSpPr>
          <p:cNvPr id="7" name="Group 6"/>
          <p:cNvGrpSpPr/>
          <p:nvPr/>
        </p:nvGrpSpPr>
        <p:grpSpPr>
          <a:xfrm>
            <a:off x="719282" y="2364332"/>
            <a:ext cx="7887946" cy="1015663"/>
            <a:chOff x="884025" y="2344869"/>
            <a:chExt cx="7887946" cy="1015663"/>
          </a:xfrm>
        </p:grpSpPr>
        <p:sp>
          <p:nvSpPr>
            <p:cNvPr id="8" name="Rectangle 7"/>
            <p:cNvSpPr/>
            <p:nvPr/>
          </p:nvSpPr>
          <p:spPr>
            <a:xfrm>
              <a:off x="884025" y="2344869"/>
              <a:ext cx="716071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إن كل إنسان بحاجة إلى تعلم أساليب ومهارات التفكير لكي يتمكن من ممارسة التفكير السديد</a:t>
              </a:r>
            </a:p>
          </p:txBody>
        </p:sp>
        <p:sp>
          <p:nvSpPr>
            <p:cNvPr id="9" name="Rectangle 8"/>
            <p:cNvSpPr/>
            <p:nvPr/>
          </p:nvSpPr>
          <p:spPr>
            <a:xfrm>
              <a:off x="8399754" y="2529536"/>
              <a:ext cx="372217" cy="646331"/>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p>
          </p:txBody>
        </p:sp>
      </p:grpSp>
      <p:grpSp>
        <p:nvGrpSpPr>
          <p:cNvPr id="11" name="Group 10"/>
          <p:cNvGrpSpPr/>
          <p:nvPr/>
        </p:nvGrpSpPr>
        <p:grpSpPr>
          <a:xfrm>
            <a:off x="600091" y="4016007"/>
            <a:ext cx="8012974" cy="1015663"/>
            <a:chOff x="715640" y="2626611"/>
            <a:chExt cx="8012974" cy="1015663"/>
          </a:xfrm>
        </p:grpSpPr>
        <p:sp>
          <p:nvSpPr>
            <p:cNvPr id="12" name="Rectangle 11"/>
            <p:cNvSpPr/>
            <p:nvPr/>
          </p:nvSpPr>
          <p:spPr>
            <a:xfrm>
              <a:off x="715640" y="2626611"/>
              <a:ext cx="719637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هذه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المهارات يمكن إتقانها بتدريب خاص على هيئة مستقلة في منأى عن المناهج الدراسية</a:t>
              </a:r>
            </a:p>
          </p:txBody>
        </p:sp>
        <p:sp>
          <p:nvSpPr>
            <p:cNvPr id="13" name="Rectangle 12"/>
            <p:cNvSpPr/>
            <p:nvPr/>
          </p:nvSpPr>
          <p:spPr>
            <a:xfrm>
              <a:off x="8356397" y="2715773"/>
              <a:ext cx="372217" cy="646331"/>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p>
          </p:txBody>
        </p:sp>
      </p:grpSp>
      <p:grpSp>
        <p:nvGrpSpPr>
          <p:cNvPr id="14" name="Group 13"/>
          <p:cNvGrpSpPr/>
          <p:nvPr/>
        </p:nvGrpSpPr>
        <p:grpSpPr>
          <a:xfrm>
            <a:off x="600091" y="5341840"/>
            <a:ext cx="8788956" cy="1015663"/>
            <a:chOff x="-50149" y="2850587"/>
            <a:chExt cx="8788956" cy="1015663"/>
          </a:xfrm>
        </p:grpSpPr>
        <p:sp>
          <p:nvSpPr>
            <p:cNvPr id="15" name="Rectangle 14"/>
            <p:cNvSpPr/>
            <p:nvPr/>
          </p:nvSpPr>
          <p:spPr>
            <a:xfrm>
              <a:off x="-50149" y="2850587"/>
              <a:ext cx="8047472"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يمكن تعلمها من خلال المحتوى الدراسي في الموقف الصفي والأنشطة المصاحبة له </a:t>
              </a: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ومن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المعلمين المبدعين من يدمج الأسلوبين معاً ليحقق أكبر فائدة ممكنة لتلاميذه</a:t>
              </a:r>
            </a:p>
          </p:txBody>
        </p:sp>
        <p:sp>
          <p:nvSpPr>
            <p:cNvPr id="16" name="Rectangle 15"/>
            <p:cNvSpPr/>
            <p:nvPr/>
          </p:nvSpPr>
          <p:spPr>
            <a:xfrm>
              <a:off x="8366590" y="2949054"/>
              <a:ext cx="372217" cy="646331"/>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3</a:t>
              </a:r>
            </a:p>
          </p:txBody>
        </p:sp>
      </p:grpSp>
      <p:sp>
        <p:nvSpPr>
          <p:cNvPr id="17" name="TextBox 1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189123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التفكير الايجابي وحل المشكلات</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13</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2" name="Picture 1"/>
          <p:cNvPicPr>
            <a:picLocks noChangeAspect="1"/>
          </p:cNvPicPr>
          <p:nvPr/>
        </p:nvPicPr>
        <p:blipFill>
          <a:blip r:embed="rId4">
            <a:clrChange>
              <a:clrFrom>
                <a:srgbClr val="FFFFFF"/>
              </a:clrFrom>
              <a:clrTo>
                <a:srgbClr val="FFFFFF">
                  <a:alpha val="0"/>
                </a:srgbClr>
              </a:clrTo>
            </a:clrChange>
          </a:blip>
          <a:stretch>
            <a:fillRect/>
          </a:stretch>
        </p:blipFill>
        <p:spPr>
          <a:xfrm>
            <a:off x="-419100" y="1428751"/>
            <a:ext cx="6847004" cy="4710112"/>
          </a:xfrm>
          <a:prstGeom prst="rect">
            <a:avLst/>
          </a:prstGeom>
        </p:spPr>
      </p:pic>
      <p:sp>
        <p:nvSpPr>
          <p:cNvPr id="5" name="Rectangle 4"/>
          <p:cNvSpPr/>
          <p:nvPr/>
        </p:nvSpPr>
        <p:spPr>
          <a:xfrm>
            <a:off x="5315929" y="2046463"/>
            <a:ext cx="6610351" cy="267765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والمهارة كما هو معروف هي” نشاط حيوي يقوم به الإنسان، ويمارسه على مستويات متنوعة من التعقيد، كلما كُلّف بأداء واجب، أو طلب منه اتخاذ قرار في موضوع ما،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أو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طلب منه إيجاد حلول مناسبة ومنطقية للمشكلات التي تواجهه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في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الحياة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العامة</a:t>
            </a:r>
            <a:endPar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6" name="TextBox 5"/>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39450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90500" y="2390800"/>
            <a:ext cx="647685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أهمية التفكير الإيجابي</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36426" y="1329016"/>
            <a:ext cx="3498420" cy="30420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67153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أهمية التفكير الإيجابي</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15</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7275197" y="1656714"/>
            <a:ext cx="4299580" cy="4610736"/>
            <a:chOff x="0" y="0"/>
            <a:chExt cx="4450969" cy="4809377"/>
          </a:xfrm>
          <a:blipFill dpi="0" rotWithShape="1">
            <a:blip r:embed="rId4"/>
            <a:srcRect/>
            <a:stretch>
              <a:fillRect l="-3000" t="-3000" b="-3000"/>
            </a:stretch>
          </a:blipFill>
        </p:grpSpPr>
        <p:sp>
          <p:nvSpPr>
            <p:cNvPr id="5" name="Freeform 4"/>
            <p:cNvSpPr/>
            <p:nvPr/>
          </p:nvSpPr>
          <p:spPr>
            <a:xfrm rot="645382">
              <a:off x="534763" y="381596"/>
              <a:ext cx="2822341" cy="4427781"/>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5"/>
            <p:cNvSpPr/>
            <p:nvPr/>
          </p:nvSpPr>
          <p:spPr>
            <a:xfrm rot="645382">
              <a:off x="198879" y="63681"/>
              <a:ext cx="2537705" cy="3560638"/>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6"/>
            <p:cNvSpPr/>
            <p:nvPr/>
          </p:nvSpPr>
          <p:spPr>
            <a:xfrm rot="11342303">
              <a:off x="2069578" y="341166"/>
              <a:ext cx="2219667" cy="3632219"/>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7"/>
            <p:cNvSpPr/>
            <p:nvPr/>
          </p:nvSpPr>
          <p:spPr>
            <a:xfrm rot="11342303">
              <a:off x="0" y="0"/>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8"/>
            <p:cNvSpPr/>
            <p:nvPr/>
          </p:nvSpPr>
          <p:spPr>
            <a:xfrm rot="349349">
              <a:off x="2497161" y="1734144"/>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 name="Rectangle 1"/>
          <p:cNvSpPr/>
          <p:nvPr/>
        </p:nvSpPr>
        <p:spPr>
          <a:xfrm>
            <a:off x="1198953" y="2501221"/>
            <a:ext cx="6029880" cy="2677656"/>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SA"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يُمثّل التفكير الإيجابي بالإنجليزية: </a:t>
            </a:r>
            <a:r>
              <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Positive Thinking)</a:t>
            </a:r>
            <a:r>
              <a:rPr kumimoji="0" lang="ar-SA"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النهج الذي يتّبعه الأشخاص بهدف التعامل مع مشاعر الحزن واليأس في حياتهم بطريقة أكثر تفاؤلًا، من خلال الإيمان بأنّ القادم هو الأفضل</a:t>
            </a:r>
            <a:endParaRPr kumimoji="0" lang="en-US"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1" name="TextBox 1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425704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3"/>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أهمية التفكير الإيجابي</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16</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4520916" y="2130305"/>
            <a:ext cx="3529890" cy="3517697"/>
            <a:chOff x="4578946" y="2156054"/>
            <a:chExt cx="3529890" cy="3517697"/>
          </a:xfrm>
        </p:grpSpPr>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4578946" y="2156054"/>
              <a:ext cx="3529890" cy="3517697"/>
            </a:xfrm>
            <a:prstGeom prst="rect">
              <a:avLst/>
            </a:prstGeom>
          </p:spPr>
        </p:pic>
        <p:sp>
          <p:nvSpPr>
            <p:cNvPr id="6" name="Rectangle 5"/>
            <p:cNvSpPr/>
            <p:nvPr/>
          </p:nvSpPr>
          <p:spPr>
            <a:xfrm>
              <a:off x="5285888" y="3021874"/>
              <a:ext cx="2190651" cy="156966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ويُشار إلى أنه </a:t>
              </a:r>
              <a:r>
                <a:rPr kumimoji="0" lang="ar-EG" sz="24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يترتب</a:t>
              </a:r>
              <a:br>
                <a:rPr kumimoji="0" lang="ar-EG" sz="24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br>
              <a:r>
                <a:rPr kumimoji="0" lang="ar-EG" sz="24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 </a:t>
              </a:r>
              <a:r>
                <a:rPr kumimoji="0" lang="ar-EG" sz="24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على التفكير الإيجابي عدة فوائد، ويذكر </a:t>
              </a:r>
              <a:r>
                <a:rPr kumimoji="0" lang="ar-EG" sz="24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
              </a:r>
              <a:br>
                <a:rPr kumimoji="0" lang="ar-EG" sz="24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br>
              <a:r>
                <a:rPr kumimoji="0" lang="ar-EG" sz="2400" b="1" i="0" u="none" strike="noStrike" kern="1200" cap="none" spc="0" normalizeH="0" baseline="0" noProof="0" dirty="0" smtClean="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منها </a:t>
              </a:r>
              <a:r>
                <a:rPr kumimoji="0" lang="ar-EG" sz="24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ما يأتي</a:t>
              </a:r>
              <a:endParaRPr kumimoji="0" lang="ar-EG" sz="28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grpSp>
        <p:nvGrpSpPr>
          <p:cNvPr id="7" name="Group 6"/>
          <p:cNvGrpSpPr/>
          <p:nvPr/>
        </p:nvGrpSpPr>
        <p:grpSpPr>
          <a:xfrm>
            <a:off x="2807859" y="3916278"/>
            <a:ext cx="2854984" cy="2915973"/>
            <a:chOff x="1721801" y="4044961"/>
            <a:chExt cx="2824359" cy="2813039"/>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1801" y="4044961"/>
              <a:ext cx="2824359" cy="2813039"/>
            </a:xfrm>
            <a:prstGeom prst="rect">
              <a:avLst/>
            </a:prstGeom>
          </p:spPr>
        </p:pic>
        <p:sp>
          <p:nvSpPr>
            <p:cNvPr id="9" name="Rectangle 8"/>
            <p:cNvSpPr/>
            <p:nvPr/>
          </p:nvSpPr>
          <p:spPr>
            <a:xfrm>
              <a:off x="2128106" y="5148252"/>
              <a:ext cx="1382015" cy="12470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الحصول على مرونة أفضل</a:t>
              </a:r>
            </a:p>
          </p:txBody>
        </p:sp>
        <p:sp>
          <p:nvSpPr>
            <p:cNvPr id="11" name="Rectangle 10"/>
            <p:cNvSpPr/>
            <p:nvPr/>
          </p:nvSpPr>
          <p:spPr>
            <a:xfrm>
              <a:off x="3648321" y="4344491"/>
              <a:ext cx="686941"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4</a:t>
              </a:r>
              <a:endPar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12" name="Group 11"/>
          <p:cNvGrpSpPr/>
          <p:nvPr/>
        </p:nvGrpSpPr>
        <p:grpSpPr>
          <a:xfrm>
            <a:off x="7069397" y="973055"/>
            <a:ext cx="2565938" cy="2561299"/>
            <a:chOff x="4595100" y="1808776"/>
            <a:chExt cx="2565938" cy="2561299"/>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100" y="1808776"/>
              <a:ext cx="2565938" cy="2561299"/>
            </a:xfrm>
            <a:prstGeom prst="rect">
              <a:avLst/>
            </a:prstGeom>
          </p:spPr>
        </p:pic>
        <p:sp>
          <p:nvSpPr>
            <p:cNvPr id="14" name="Rectangle 13"/>
            <p:cNvSpPr/>
            <p:nvPr/>
          </p:nvSpPr>
          <p:spPr>
            <a:xfrm>
              <a:off x="5243707" y="2261426"/>
              <a:ext cx="1603274" cy="129266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تخفيف الضغوطات والتوتر</a:t>
              </a:r>
            </a:p>
          </p:txBody>
        </p:sp>
        <p:sp>
          <p:nvSpPr>
            <p:cNvPr id="15" name="Rectangle 14"/>
            <p:cNvSpPr/>
            <p:nvPr/>
          </p:nvSpPr>
          <p:spPr>
            <a:xfrm>
              <a:off x="4677973" y="3688164"/>
              <a:ext cx="686941"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1</a:t>
              </a:r>
              <a:endPar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16" name="Group 15"/>
          <p:cNvGrpSpPr/>
          <p:nvPr/>
        </p:nvGrpSpPr>
        <p:grpSpPr>
          <a:xfrm>
            <a:off x="2946154" y="945014"/>
            <a:ext cx="2565938" cy="2561529"/>
            <a:chOff x="1814198" y="1808546"/>
            <a:chExt cx="2565938" cy="2561529"/>
          </a:xfrm>
        </p:grpSpPr>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4198" y="1808546"/>
              <a:ext cx="2565938" cy="2561529"/>
            </a:xfrm>
            <a:prstGeom prst="rect">
              <a:avLst/>
            </a:prstGeom>
          </p:spPr>
        </p:pic>
        <p:sp>
          <p:nvSpPr>
            <p:cNvPr id="18" name="Rectangle 17"/>
            <p:cNvSpPr/>
            <p:nvPr/>
          </p:nvSpPr>
          <p:spPr>
            <a:xfrm>
              <a:off x="2086614" y="2533824"/>
              <a:ext cx="1536699" cy="89255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زيادة المناعة للعقل</a:t>
              </a:r>
            </a:p>
          </p:txBody>
        </p:sp>
        <p:sp>
          <p:nvSpPr>
            <p:cNvPr id="19" name="Rectangle 18"/>
            <p:cNvSpPr/>
            <p:nvPr/>
          </p:nvSpPr>
          <p:spPr>
            <a:xfrm>
              <a:off x="3589293" y="3732565"/>
              <a:ext cx="686941"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2</a:t>
              </a:r>
              <a:endPar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20" name="Group 19"/>
          <p:cNvGrpSpPr/>
          <p:nvPr/>
        </p:nvGrpSpPr>
        <p:grpSpPr>
          <a:xfrm>
            <a:off x="6918835" y="3996399"/>
            <a:ext cx="2867062" cy="2861601"/>
            <a:chOff x="4595100" y="4050230"/>
            <a:chExt cx="2867062" cy="2861601"/>
          </a:xfrm>
        </p:grpSpPr>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5100" y="4050230"/>
              <a:ext cx="2867062" cy="2861601"/>
            </a:xfrm>
            <a:prstGeom prst="rect">
              <a:avLst/>
            </a:prstGeom>
          </p:spPr>
        </p:pic>
        <p:sp>
          <p:nvSpPr>
            <p:cNvPr id="22" name="Rectangle 21"/>
            <p:cNvSpPr/>
            <p:nvPr/>
          </p:nvSpPr>
          <p:spPr>
            <a:xfrm>
              <a:off x="5614217" y="5069239"/>
              <a:ext cx="1368846" cy="129266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تحسين الصحة والعافية</a:t>
              </a:r>
            </a:p>
          </p:txBody>
        </p:sp>
        <p:sp>
          <p:nvSpPr>
            <p:cNvPr id="23" name="Rectangle 22"/>
            <p:cNvSpPr/>
            <p:nvPr/>
          </p:nvSpPr>
          <p:spPr>
            <a:xfrm>
              <a:off x="4779203" y="4343783"/>
              <a:ext cx="686941" cy="4924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6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3</a:t>
              </a:r>
              <a:endParaRPr kumimoji="0" lang="ar-EG" sz="26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sp>
        <p:nvSpPr>
          <p:cNvPr id="24" name="TextBox 23"/>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007782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diamond(in)">
                                      <p:cBhvr>
                                        <p:cTn id="14" dur="20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diamond(in)">
                                      <p:cBhvr>
                                        <p:cTn id="19" dur="20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diamond(in)">
                                      <p:cBhvr>
                                        <p:cTn id="24" dur="20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amond(in)">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أهمية التفكير الإيجابي</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17</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767651" y="53839"/>
            <a:ext cx="4928299" cy="1222173"/>
            <a:chOff x="1840585" y="0"/>
            <a:chExt cx="1837587" cy="643353"/>
          </a:xfrm>
        </p:grpSpPr>
        <p:pic>
          <p:nvPicPr>
            <p:cNvPr id="5" name="Picture 4"/>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8278" t="1404" r="5478" b="1404"/>
            <a:stretch/>
          </p:blipFill>
          <p:spPr>
            <a:xfrm>
              <a:off x="3406392" y="0"/>
              <a:ext cx="271780" cy="542290"/>
            </a:xfrm>
            <a:prstGeom prst="rect">
              <a:avLst/>
            </a:prstGeom>
          </p:spPr>
        </p:pic>
        <p:sp>
          <p:nvSpPr>
            <p:cNvPr id="6" name="Rectangle 5"/>
            <p:cNvSpPr/>
            <p:nvPr/>
          </p:nvSpPr>
          <p:spPr>
            <a:xfrm>
              <a:off x="1840585" y="279797"/>
              <a:ext cx="1607704" cy="363556"/>
            </a:xfrm>
            <a:prstGeom prst="rect">
              <a:avLst/>
            </a:prstGeom>
          </p:spPr>
          <p:txBody>
            <a:bodyPr wrap="square">
              <a:noAutofit/>
            </a:bodyPr>
            <a:lstStyle/>
            <a:p>
              <a:pPr marL="0" marR="0" lvl="0" indent="0" algn="justLow" defTabSz="914400" rtl="1" eaLnBrk="1" fontAlgn="auto" latinLnBrk="0" hangingPunct="1">
                <a:lnSpc>
                  <a:spcPct val="115000"/>
                </a:lnSpc>
                <a:spcBef>
                  <a:spcPts val="0"/>
                </a:spcBef>
                <a:spcAft>
                  <a:spcPts val="0"/>
                </a:spcAft>
                <a:buClrTx/>
                <a:buSzTx/>
                <a:buFontTx/>
                <a:buNone/>
                <a:tabLst/>
                <a:defRPr/>
              </a:pPr>
              <a:r>
                <a:rPr kumimoji="0" lang="ar-SA"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كيف تفكر بإيجابية؟</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 name="Group 6"/>
          <p:cNvGrpSpPr/>
          <p:nvPr/>
        </p:nvGrpSpPr>
        <p:grpSpPr>
          <a:xfrm>
            <a:off x="3367313" y="930689"/>
            <a:ext cx="6018425" cy="5842345"/>
            <a:chOff x="3519713" y="1060790"/>
            <a:chExt cx="6018425" cy="5842345"/>
          </a:xfrm>
        </p:grpSpPr>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19713" y="1060790"/>
              <a:ext cx="6018425" cy="5842345"/>
            </a:xfrm>
            <a:prstGeom prst="rect">
              <a:avLst/>
            </a:prstGeom>
          </p:spPr>
        </p:pic>
        <p:sp>
          <p:nvSpPr>
            <p:cNvPr id="9" name="Rectangle 8"/>
            <p:cNvSpPr/>
            <p:nvPr/>
          </p:nvSpPr>
          <p:spPr>
            <a:xfrm>
              <a:off x="5804681" y="1533267"/>
              <a:ext cx="1576552"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التركيز على الأمور الجيدة</a:t>
              </a:r>
            </a:p>
          </p:txBody>
        </p:sp>
      </p:grpSp>
      <p:sp>
        <p:nvSpPr>
          <p:cNvPr id="11" name="Rectangle 10"/>
          <p:cNvSpPr/>
          <p:nvPr/>
        </p:nvSpPr>
        <p:spPr>
          <a:xfrm>
            <a:off x="5238664" y="2933938"/>
            <a:ext cx="2275721" cy="230832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800"/>
              </a:spcAft>
              <a:buClrTx/>
              <a:buSzTx/>
              <a:buFontTx/>
              <a:buNone/>
              <a:tabLst/>
              <a:defRPr/>
            </a:pPr>
            <a:r>
              <a:rPr kumimoji="0" lang="ar-EG" sz="2400" b="1" i="0" u="none" strike="noStrike" kern="1200" cap="none" spc="-15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يُمكن أن يتحقق التفكير الإيجابي لدى </a:t>
            </a:r>
            <a:r>
              <a:rPr kumimoji="0" lang="ar-EG" sz="2400" b="1" i="0" u="none" strike="noStrike" kern="1200" cap="none" spc="-150" normalizeH="0" baseline="0" noProof="0" dirty="0" smtClean="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الأشخاص</a:t>
            </a:r>
            <a:br>
              <a:rPr kumimoji="0" lang="ar-EG" sz="2400" b="1" i="0" u="none" strike="noStrike" kern="1200" cap="none" spc="-150" normalizeH="0" baseline="0" noProof="0" dirty="0" smtClean="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400" b="1" i="0" u="none" strike="noStrike" kern="1200" cap="none" spc="-150" normalizeH="0" baseline="0" noProof="0" dirty="0" smtClean="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 </a:t>
            </a:r>
            <a:r>
              <a:rPr kumimoji="0" lang="ar-EG" sz="2400" b="1" i="0" u="none" strike="noStrike" kern="1200" cap="none" spc="-15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من خلال تدريب العقل على كيفية البدء بالتفكير بطريقة إيجابية، ويُمكن الاستعانة بالطرق الآتية</a:t>
            </a:r>
          </a:p>
        </p:txBody>
      </p:sp>
      <p:sp>
        <p:nvSpPr>
          <p:cNvPr id="12" name="Rectangle 11"/>
          <p:cNvSpPr/>
          <p:nvPr/>
        </p:nvSpPr>
        <p:spPr>
          <a:xfrm>
            <a:off x="7819446" y="2877026"/>
            <a:ext cx="1248617"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التعبير عن الامتنان</a:t>
            </a:r>
            <a:endParaRPr kumimoji="0" lang="ar-EG" sz="32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13" name="Rectangle 12"/>
          <p:cNvSpPr/>
          <p:nvPr/>
        </p:nvSpPr>
        <p:spPr>
          <a:xfrm>
            <a:off x="7055241" y="5182116"/>
            <a:ext cx="110158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ممارسة الضحك</a:t>
            </a:r>
          </a:p>
        </p:txBody>
      </p:sp>
      <p:sp>
        <p:nvSpPr>
          <p:cNvPr id="14" name="Rectangle 13"/>
          <p:cNvSpPr/>
          <p:nvPr/>
        </p:nvSpPr>
        <p:spPr>
          <a:xfrm>
            <a:off x="4308902" y="4946290"/>
            <a:ext cx="1749972" cy="138499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قضاء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الوقت </a:t>
            </a: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بصحبة الإيجابيين</a:t>
            </a:r>
          </a:p>
        </p:txBody>
      </p:sp>
      <p:sp>
        <p:nvSpPr>
          <p:cNvPr id="15" name="Rectangle 14"/>
          <p:cNvSpPr/>
          <p:nvPr/>
        </p:nvSpPr>
        <p:spPr>
          <a:xfrm>
            <a:off x="3581529" y="2739785"/>
            <a:ext cx="1749972"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التدرّب على الحديث الإيجابي مع الذات</a:t>
            </a:r>
          </a:p>
        </p:txBody>
      </p:sp>
      <p:grpSp>
        <p:nvGrpSpPr>
          <p:cNvPr id="16" name="Group 15"/>
          <p:cNvGrpSpPr/>
          <p:nvPr/>
        </p:nvGrpSpPr>
        <p:grpSpPr>
          <a:xfrm>
            <a:off x="328460" y="3674620"/>
            <a:ext cx="3675381" cy="2814320"/>
            <a:chOff x="0" y="-384737"/>
            <a:chExt cx="4513311" cy="4629524"/>
          </a:xfrm>
          <a:blipFill dpi="0" rotWithShape="1">
            <a:blip r:embed="rId6"/>
            <a:srcRect/>
            <a:stretch>
              <a:fillRect l="-3000" t="-3000" b="-3000"/>
            </a:stretch>
          </a:blipFill>
        </p:grpSpPr>
        <p:sp>
          <p:nvSpPr>
            <p:cNvPr id="17" name="Freeform 16"/>
            <p:cNvSpPr/>
            <p:nvPr/>
          </p:nvSpPr>
          <p:spPr>
            <a:xfrm rot="645382">
              <a:off x="191888" y="-182995"/>
              <a:ext cx="2822341" cy="4427782"/>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17"/>
            <p:cNvSpPr/>
            <p:nvPr/>
          </p:nvSpPr>
          <p:spPr>
            <a:xfrm rot="11342303">
              <a:off x="2131917" y="-384737"/>
              <a:ext cx="2219668" cy="3632219"/>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8"/>
            <p:cNvSpPr/>
            <p:nvPr/>
          </p:nvSpPr>
          <p:spPr>
            <a:xfrm rot="11342303">
              <a:off x="0" y="0"/>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9"/>
            <p:cNvSpPr/>
            <p:nvPr/>
          </p:nvSpPr>
          <p:spPr>
            <a:xfrm rot="349349">
              <a:off x="2559503" y="1371196"/>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1" name="TextBox 2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61869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arn(inVertic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inVertical)">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العلاقة بين التفكير وحل المشكلات</a:t>
            </a:r>
            <a:endPar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18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32657" y="1556911"/>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8796243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العلاقة بين التفكير وحل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19</a:t>
            </a:fld>
            <a:endParaRPr lang="ar-EG"/>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74777" y="1133372"/>
            <a:ext cx="381000" cy="4856672"/>
          </a:xfrm>
          <a:prstGeom prst="rect">
            <a:avLst/>
          </a:prstGeom>
        </p:spPr>
      </p:pic>
      <p:sp>
        <p:nvSpPr>
          <p:cNvPr id="5" name="Rectangle 4"/>
          <p:cNvSpPr/>
          <p:nvPr/>
        </p:nvSpPr>
        <p:spPr>
          <a:xfrm>
            <a:off x="355598" y="1133372"/>
            <a:ext cx="11219180"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لا شكّ بأنّ هناك علاقةً وثيقةً تربط بين التفكير وحل المشكلات؛ والسبب في ذلك يعود إلى أنّ حل المشكلات المختلفة</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لا يتحقق إلّا بأسلوبٍ حصريٍّ واحدٍ ألا وهو التفكير بأنماطه وأنواعه المختلفة</a:t>
            </a:r>
          </a:p>
        </p:txBody>
      </p:sp>
      <p:sp>
        <p:nvSpPr>
          <p:cNvPr id="6" name="Rectangle 5"/>
          <p:cNvSpPr/>
          <p:nvPr/>
        </p:nvSpPr>
        <p:spPr>
          <a:xfrm>
            <a:off x="355598" y="2568849"/>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حيث يحدث ذلك عن طريق اصطدام الإنسان بمشكلةٍ ما واستخدامه لهذه القدرة العقلانية في إيجاد أفضل حلٍ ممكنٍ للمشكلة</a:t>
            </a:r>
          </a:p>
        </p:txBody>
      </p:sp>
      <p:sp>
        <p:nvSpPr>
          <p:cNvPr id="7" name="Rectangle 6"/>
          <p:cNvSpPr/>
          <p:nvPr/>
        </p:nvSpPr>
        <p:spPr>
          <a:xfrm>
            <a:off x="355598" y="3815239"/>
            <a:ext cx="11219175"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وقد ازداد الاهتمام في الآونة الأخيرة في مسألة حل المشكلة في إطار سيكولوجية التفكير بالإضافة إلى إيجاد طرقٍ جديدةٍ لحل المشكلات عن طريق ما يُعرف بالتفكير الابتكاري </a:t>
            </a:r>
          </a:p>
        </p:txBody>
      </p:sp>
      <p:sp>
        <p:nvSpPr>
          <p:cNvPr id="8" name="Rectangle 7"/>
          <p:cNvSpPr/>
          <p:nvPr/>
        </p:nvSpPr>
        <p:spPr>
          <a:xfrm>
            <a:off x="355599" y="4950560"/>
            <a:ext cx="11219176"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وتتجلي أهمية هذا التفكير في خلق الإنسان لأساليب غير مألوفةٍ ووضع افتراضياتٍ وتوقعاتٍ من صنعه حتّى يصبح أكثر قدرة على مواجهة المشكلات المختلفة واتخاذ قرارات أكثر دقة</a:t>
            </a:r>
          </a:p>
        </p:txBody>
      </p:sp>
      <p:sp>
        <p:nvSpPr>
          <p:cNvPr id="9" name="TextBox 8"/>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89537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 name="Group 3"/>
          <p:cNvGrpSpPr/>
          <p:nvPr/>
        </p:nvGrpSpPr>
        <p:grpSpPr>
          <a:xfrm>
            <a:off x="2696548" y="215535"/>
            <a:ext cx="7371183" cy="6642465"/>
            <a:chOff x="2696548" y="215535"/>
            <a:chExt cx="7371183" cy="6642465"/>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6548" y="215535"/>
              <a:ext cx="7371183" cy="6642465"/>
            </a:xfrm>
            <a:prstGeom prst="rect">
              <a:avLst/>
            </a:prstGeom>
          </p:spPr>
        </p:pic>
        <p:sp>
          <p:nvSpPr>
            <p:cNvPr id="3" name="Rectangle 2"/>
            <p:cNvSpPr/>
            <p:nvPr/>
          </p:nvSpPr>
          <p:spPr>
            <a:xfrm>
              <a:off x="3556001" y="1275309"/>
              <a:ext cx="3843867" cy="2481449"/>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1200" cap="none" spc="0" normalizeH="0" baseline="0" noProof="0" dirty="0">
                  <a:ln>
                    <a:noFill/>
                  </a:ln>
                  <a:solidFill>
                    <a:prstClr val="black"/>
                  </a:solidFill>
                  <a:effectLst/>
                  <a:uLnTx/>
                  <a:uFillTx/>
                  <a:latin typeface="Sakkal Majalla" pitchFamily="2" charset="-78"/>
                  <a:ea typeface="+mn-ea"/>
                  <a:cs typeface="Sakkal Majalla" pitchFamily="2" charset="-78"/>
                </a:rPr>
                <a:t>محتويات البرنامج التدريبي</a:t>
              </a:r>
            </a:p>
          </p:txBody>
        </p:sp>
      </p:grpSp>
      <p:sp>
        <p:nvSpPr>
          <p:cNvPr id="5" name="Slide Number Placeholder 4"/>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3200" b="1" i="0" u="none" strike="noStrike" kern="1200" cap="none" spc="0" normalizeH="0" baseline="0" noProof="0" smtClean="0">
                <a:ln>
                  <a:noFill/>
                </a:ln>
                <a:solidFill>
                  <a:prstClr val="white"/>
                </a:solidFill>
                <a:effectLst/>
                <a:uLnTx/>
                <a:uFillTx/>
                <a:latin typeface="Adobe Arabic" panose="02040503050201020203" pitchFamily="18" charset="-78"/>
                <a:ea typeface="+mn-ea"/>
                <a:cs typeface="Adobe Arabic" panose="02040503050201020203"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ar-EG" sz="3200" b="1" i="0" u="none" strike="noStrike" kern="1200" cap="none" spc="0" normalizeH="0" baseline="0" noProof="0">
              <a:ln>
                <a:noFill/>
              </a:ln>
              <a:solidFill>
                <a:prstClr val="white"/>
              </a:solidFill>
              <a:effectLst/>
              <a:uLnTx/>
              <a:uFillTx/>
              <a:latin typeface="Adobe Arabic" panose="02040503050201020203" pitchFamily="18" charset="-78"/>
              <a:ea typeface="+mn-ea"/>
              <a:cs typeface="Adobe Arabic" panose="02040503050201020203" pitchFamily="18" charset="-78"/>
            </a:endParaRPr>
          </a:p>
        </p:txBody>
      </p:sp>
      <p:sp>
        <p:nvSpPr>
          <p:cNvPr id="6" name="TextBox 5"/>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9614897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الفرق بين التفكير الإيجابي والتفكير السلبي</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96452" y="1450585"/>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0573168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461273" y="9626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الفرق بين التفكير الإيجابي والتفكير السلبي</a:t>
            </a:r>
          </a:p>
        </p:txBody>
      </p:sp>
      <p:grpSp>
        <p:nvGrpSpPr>
          <p:cNvPr id="2" name="Group 1"/>
          <p:cNvGrpSpPr/>
          <p:nvPr/>
        </p:nvGrpSpPr>
        <p:grpSpPr>
          <a:xfrm>
            <a:off x="8200493" y="1016405"/>
            <a:ext cx="3423409" cy="1359725"/>
            <a:chOff x="6962610" y="1416133"/>
            <a:chExt cx="3423409" cy="1359725"/>
          </a:xfrm>
        </p:grpSpPr>
        <p:pic>
          <p:nvPicPr>
            <p:cNvPr id="3" name="Picture 2" descr="Image result for thinkin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460745" y="1416133"/>
              <a:ext cx="1925274" cy="13597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962610" y="1936252"/>
              <a:ext cx="2460772" cy="83960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التفكير الإيجابي</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6" name="Group 5"/>
          <p:cNvGrpSpPr/>
          <p:nvPr/>
        </p:nvGrpSpPr>
        <p:grpSpPr>
          <a:xfrm>
            <a:off x="2342675" y="880775"/>
            <a:ext cx="3423409" cy="1359725"/>
            <a:chOff x="6962610" y="1416133"/>
            <a:chExt cx="3423409" cy="1359725"/>
          </a:xfrm>
        </p:grpSpPr>
        <p:pic>
          <p:nvPicPr>
            <p:cNvPr id="7" name="Picture 6" descr="Image result for thinkin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460745" y="1416133"/>
              <a:ext cx="1925274" cy="13597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962610" y="1936252"/>
              <a:ext cx="2460772" cy="83960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التفكير </a:t>
              </a:r>
              <a:r>
                <a:rPr kumimoji="0" lang="ar-EG" sz="3200" b="1" i="0" u="none" strike="noStrike" kern="120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السلبي</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7739743" y="2616380"/>
            <a:ext cx="3884159"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يولد لديك الحماس والإبداع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في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عملك وفي حياتك الخاصة</a:t>
            </a:r>
          </a:p>
        </p:txBody>
      </p:sp>
      <p:sp>
        <p:nvSpPr>
          <p:cNvPr id="49" name="Rectangle 48"/>
          <p:cNvSpPr/>
          <p:nvPr/>
        </p:nvSpPr>
        <p:spPr>
          <a:xfrm>
            <a:off x="1943102" y="2535436"/>
            <a:ext cx="3763016"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يولد لديك الكسل والعجز ويشل فاعليتك الشخصية</a:t>
            </a:r>
          </a:p>
        </p:txBody>
      </p:sp>
      <p:sp>
        <p:nvSpPr>
          <p:cNvPr id="50" name="Rectangle 49"/>
          <p:cNvSpPr/>
          <p:nvPr/>
        </p:nvSpPr>
        <p:spPr>
          <a:xfrm>
            <a:off x="7739743" y="3560606"/>
            <a:ext cx="3886073"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تكون علاقتك جيدة مع الأسرة والرؤساء والمرؤوسين والزملاء والعملاء</a:t>
            </a:r>
          </a:p>
        </p:txBody>
      </p:sp>
      <p:sp>
        <p:nvSpPr>
          <p:cNvPr id="51" name="Rectangle 50"/>
          <p:cNvSpPr/>
          <p:nvPr/>
        </p:nvSpPr>
        <p:spPr>
          <a:xfrm>
            <a:off x="1943102" y="3479662"/>
            <a:ext cx="3764930"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علاقاتك يشوبها الشك والاضطراب والحيرة مع الجميع</a:t>
            </a:r>
          </a:p>
        </p:txBody>
      </p:sp>
      <p:sp>
        <p:nvSpPr>
          <p:cNvPr id="52" name="Rectangle 51"/>
          <p:cNvSpPr/>
          <p:nvPr/>
        </p:nvSpPr>
        <p:spPr>
          <a:xfrm>
            <a:off x="7658575" y="4746121"/>
            <a:ext cx="3884158" cy="461665"/>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يولد الإحساس بالسعادة والنجاح</a:t>
            </a:r>
          </a:p>
        </p:txBody>
      </p:sp>
      <p:sp>
        <p:nvSpPr>
          <p:cNvPr id="53" name="Rectangle 52"/>
          <p:cNvSpPr/>
          <p:nvPr/>
        </p:nvSpPr>
        <p:spPr>
          <a:xfrm>
            <a:off x="1943101" y="4593670"/>
            <a:ext cx="3763016" cy="461665"/>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يولد الإحساس بالفشل والتعاسة</a:t>
            </a:r>
          </a:p>
        </p:txBody>
      </p:sp>
      <p:sp>
        <p:nvSpPr>
          <p:cNvPr id="54" name="Rectangle 53"/>
          <p:cNvSpPr/>
          <p:nvPr/>
        </p:nvSpPr>
        <p:spPr>
          <a:xfrm>
            <a:off x="7739743" y="5496989"/>
            <a:ext cx="3884159"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مصدر من مصادر ارتفاع مستوى الإيمان وتوثيق الصلة بالله</a:t>
            </a:r>
          </a:p>
        </p:txBody>
      </p:sp>
      <p:sp>
        <p:nvSpPr>
          <p:cNvPr id="55" name="Rectangle 54"/>
          <p:cNvSpPr/>
          <p:nvPr/>
        </p:nvSpPr>
        <p:spPr>
          <a:xfrm>
            <a:off x="1943101" y="5416046"/>
            <a:ext cx="3822983"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مصدر من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مصادر الانحطاط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إلى الأرض ومدخل من مداخل الشيطان</a:t>
            </a:r>
          </a:p>
        </p:txBody>
      </p:sp>
      <p:sp>
        <p:nvSpPr>
          <p:cNvPr id="17" name="TextBox 1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41881530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down)">
                                      <p:cBhvr>
                                        <p:cTn id="48" dur="500"/>
                                        <p:tgtEl>
                                          <p:spTgt spid="4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down)">
                                      <p:cBhvr>
                                        <p:cTn id="53" dur="500"/>
                                        <p:tgtEl>
                                          <p:spTgt spid="5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wipe(down)">
                                      <p:cBhvr>
                                        <p:cTn id="58" dur="500"/>
                                        <p:tgtEl>
                                          <p:spTgt spid="5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down)">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wipe(down)">
                                      <p:cBhvr>
                                        <p:cTn id="68" dur="500"/>
                                        <p:tgtEl>
                                          <p:spTgt spid="5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wipe(down)">
                                      <p:cBhvr>
                                        <p:cTn id="73" dur="500"/>
                                        <p:tgtEl>
                                          <p:spTgt spid="5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9" grpId="0"/>
      <p:bldP spid="50" grpId="0"/>
      <p:bldP spid="51" grpId="0"/>
      <p:bldP spid="52" grpId="0"/>
      <p:bldP spid="53" grpId="0"/>
      <p:bldP spid="54" grpId="0"/>
      <p:bldP spid="5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461273" y="96336"/>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الفرق بين التفكير الإيجابي والتفكير السلبي</a:t>
            </a:r>
          </a:p>
        </p:txBody>
      </p:sp>
      <p:grpSp>
        <p:nvGrpSpPr>
          <p:cNvPr id="2" name="Group 1"/>
          <p:cNvGrpSpPr/>
          <p:nvPr/>
        </p:nvGrpSpPr>
        <p:grpSpPr>
          <a:xfrm>
            <a:off x="8200493" y="1016405"/>
            <a:ext cx="3423409" cy="1359725"/>
            <a:chOff x="6962610" y="1416133"/>
            <a:chExt cx="3423409" cy="1359725"/>
          </a:xfrm>
        </p:grpSpPr>
        <p:pic>
          <p:nvPicPr>
            <p:cNvPr id="3" name="Picture 2" descr="Image result for thinkin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460745" y="1416133"/>
              <a:ext cx="1925274" cy="13597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962610" y="1936252"/>
              <a:ext cx="2460772" cy="83960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التفكير الإيجابي</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6" name="Group 5"/>
          <p:cNvGrpSpPr/>
          <p:nvPr/>
        </p:nvGrpSpPr>
        <p:grpSpPr>
          <a:xfrm>
            <a:off x="2342675" y="880775"/>
            <a:ext cx="3423409" cy="1359725"/>
            <a:chOff x="6962610" y="1416133"/>
            <a:chExt cx="3423409" cy="1359725"/>
          </a:xfrm>
        </p:grpSpPr>
        <p:pic>
          <p:nvPicPr>
            <p:cNvPr id="7" name="Picture 6" descr="Image result for thinking"/>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8460745" y="1416133"/>
              <a:ext cx="1925274" cy="13597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962610" y="1936252"/>
              <a:ext cx="2460772" cy="839606"/>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32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التفكير </a:t>
              </a:r>
              <a:r>
                <a:rPr kumimoji="0" lang="ar-EG" sz="3200" b="1" i="0" u="none" strike="noStrike" kern="120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السلبي</a:t>
              </a:r>
              <a:endParaRPr kumimoji="0" lang="en-US" sz="18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0" name="Rectangle 9"/>
          <p:cNvSpPr/>
          <p:nvPr/>
        </p:nvSpPr>
        <p:spPr>
          <a:xfrm>
            <a:off x="7739743" y="2616380"/>
            <a:ext cx="3884159"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يعطي إيحاءات جيدة وانطباعات حسنة وثقة الناس وحبهم</a:t>
            </a:r>
          </a:p>
        </p:txBody>
      </p:sp>
      <p:sp>
        <p:nvSpPr>
          <p:cNvPr id="49" name="Rectangle 48"/>
          <p:cNvSpPr/>
          <p:nvPr/>
        </p:nvSpPr>
        <p:spPr>
          <a:xfrm>
            <a:off x="1943102" y="2535436"/>
            <a:ext cx="3763016"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يعطي إيحاءات سلبية ويعزز مشاعر الشك ويكرهك للناس</a:t>
            </a:r>
          </a:p>
        </p:txBody>
      </p:sp>
      <p:sp>
        <p:nvSpPr>
          <p:cNvPr id="50" name="Rectangle 49"/>
          <p:cNvSpPr/>
          <p:nvPr/>
        </p:nvSpPr>
        <p:spPr>
          <a:xfrm>
            <a:off x="7739743" y="3560606"/>
            <a:ext cx="3886073"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لسان حالك يقول: هذه الحياة تسع الجميع ويمكننا العيش بسلام واحترام </a:t>
            </a:r>
          </a:p>
        </p:txBody>
      </p:sp>
      <p:sp>
        <p:nvSpPr>
          <p:cNvPr id="51" name="Rectangle 50"/>
          <p:cNvSpPr/>
          <p:nvPr/>
        </p:nvSpPr>
        <p:spPr>
          <a:xfrm>
            <a:off x="1943102" y="3479662"/>
            <a:ext cx="3764930"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لسان حالك يقول: هذه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الحياة للتنافس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غير الشريف والحقد</a:t>
            </a:r>
          </a:p>
        </p:txBody>
      </p:sp>
      <p:sp>
        <p:nvSpPr>
          <p:cNvPr id="52" name="Rectangle 51"/>
          <p:cNvSpPr/>
          <p:nvPr/>
        </p:nvSpPr>
        <p:spPr>
          <a:xfrm>
            <a:off x="7739743" y="4582866"/>
            <a:ext cx="3884158"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وسيلة فعالة لإدارة الآخرين وتحفيزهم والتأثير عليهم</a:t>
            </a:r>
          </a:p>
        </p:txBody>
      </p:sp>
      <p:sp>
        <p:nvSpPr>
          <p:cNvPr id="53" name="Rectangle 52"/>
          <p:cNvSpPr/>
          <p:nvPr/>
        </p:nvSpPr>
        <p:spPr>
          <a:xfrm>
            <a:off x="1943101" y="4593670"/>
            <a:ext cx="3763016" cy="461665"/>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وسيلة محبطة للتعامل مع الآخرين</a:t>
            </a:r>
          </a:p>
        </p:txBody>
      </p:sp>
      <p:sp>
        <p:nvSpPr>
          <p:cNvPr id="54" name="Rectangle 53"/>
          <p:cNvSpPr/>
          <p:nvPr/>
        </p:nvSpPr>
        <p:spPr>
          <a:xfrm>
            <a:off x="7739743" y="5496989"/>
            <a:ext cx="3884159"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يشع للآخرين من حولك فيولد لديهم الإحساس بالإيجابية</a:t>
            </a:r>
          </a:p>
        </p:txBody>
      </p:sp>
      <p:sp>
        <p:nvSpPr>
          <p:cNvPr id="55" name="Rectangle 54"/>
          <p:cNvSpPr/>
          <p:nvPr/>
        </p:nvSpPr>
        <p:spPr>
          <a:xfrm>
            <a:off x="1943101" y="5416046"/>
            <a:ext cx="3822983" cy="830997"/>
          </a:xfrm>
          <a:prstGeom prst="rect">
            <a:avLst/>
          </a:prstGeom>
        </p:spPr>
        <p:txBody>
          <a:bodyPr wrap="square">
            <a:spAutoFit/>
          </a:bodyPr>
          <a:lstStyle/>
          <a:p>
            <a:pPr marL="342900" marR="0" lvl="0" indent="-342900" algn="justLow" defTabSz="914400" rtl="1" eaLnBrk="1" fontAlgn="auto" latinLnBrk="0" hangingPunct="1">
              <a:lnSpc>
                <a:spcPct val="100000"/>
              </a:lnSpc>
              <a:spcBef>
                <a:spcPts val="0"/>
              </a:spcBef>
              <a:spcAft>
                <a:spcPts val="0"/>
              </a:spcAft>
              <a:buClr>
                <a:srgbClr val="C00000"/>
              </a:buClr>
              <a:buSzPct val="150000"/>
              <a:buFont typeface="Wingdings" panose="05000000000000000000" pitchFamily="2" charset="2"/>
              <a:buChar cha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يشع للآخرين من حولك فيولد لديهم الإحساس بالسلبية</a:t>
            </a:r>
          </a:p>
        </p:txBody>
      </p:sp>
      <p:sp>
        <p:nvSpPr>
          <p:cNvPr id="17" name="TextBox 1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55871501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down)">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down)">
                                      <p:cBhvr>
                                        <p:cTn id="27" dur="500"/>
                                        <p:tgtEl>
                                          <p:spTgt spid="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down)">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down)">
                                      <p:cBhvr>
                                        <p:cTn id="37" dur="500"/>
                                        <p:tgtEl>
                                          <p:spTgt spid="5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9" grpId="0"/>
      <p:bldP spid="50" grpId="0"/>
      <p:bldP spid="51" grpId="0"/>
      <p:bldP spid="52" grpId="0"/>
      <p:bldP spid="53" grpId="0"/>
      <p:bldP spid="54" grpId="0"/>
      <p:bldP spid="5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سمات المفكر الإيجابي</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96452" y="1450585"/>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618623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22777" y="-36427"/>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سمات المفكر الإيجابي</a:t>
            </a:r>
          </a:p>
        </p:txBody>
      </p:sp>
      <p:pic>
        <p:nvPicPr>
          <p:cNvPr id="3" name="Picture 2"/>
          <p:cNvPicPr>
            <a:picLocks noChangeAspect="1"/>
          </p:cNvPicPr>
          <p:nvPr/>
        </p:nvPicPr>
        <p:blipFill rotWithShape="1">
          <a:blip r:embed="rId4">
            <a:clrChange>
              <a:clrFrom>
                <a:srgbClr val="F7F8FD"/>
              </a:clrFrom>
              <a:clrTo>
                <a:srgbClr val="F7F8FD">
                  <a:alpha val="0"/>
                </a:srgbClr>
              </a:clrTo>
            </a:clrChange>
          </a:blip>
          <a:srcRect l="7197" t="7035" r="6663" b="9735"/>
          <a:stretch/>
        </p:blipFill>
        <p:spPr>
          <a:xfrm>
            <a:off x="7772249" y="995075"/>
            <a:ext cx="3975767" cy="3283020"/>
          </a:xfrm>
          <a:prstGeom prst="rect">
            <a:avLst/>
          </a:prstGeom>
        </p:spPr>
      </p:pic>
      <p:sp>
        <p:nvSpPr>
          <p:cNvPr id="4" name="Rectangle 3"/>
          <p:cNvSpPr/>
          <p:nvPr/>
        </p:nvSpPr>
        <p:spPr>
          <a:xfrm>
            <a:off x="1676399" y="1914194"/>
            <a:ext cx="6096000" cy="1331134"/>
          </a:xfrm>
          <a:prstGeom prst="rect">
            <a:avLst/>
          </a:prstGeom>
        </p:spPr>
        <p:txBody>
          <a:bodyPr>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الشخص الإيجابي ينظر إلى الأمور بطريقة إيجابية ويفهمها بطريقة صحيحة، ويبحث المشاكل من زوايا مختلفة </a:t>
            </a:r>
            <a:r>
              <a:rPr kumimoji="0" lang="ar-EG" sz="28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ليحلّها</a:t>
            </a:r>
            <a:endPar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7" name="Group 6"/>
          <p:cNvGrpSpPr/>
          <p:nvPr/>
        </p:nvGrpSpPr>
        <p:grpSpPr>
          <a:xfrm>
            <a:off x="4091427" y="3415507"/>
            <a:ext cx="4047248" cy="1518558"/>
            <a:chOff x="3725001" y="3641272"/>
            <a:chExt cx="4047248" cy="1518558"/>
          </a:xfrm>
        </p:grpSpPr>
        <p:pic>
          <p:nvPicPr>
            <p:cNvPr id="5" name="Picture 4" descr="ÙÙÙØ¹ Ø¯: Ø¹ÙØ§Ø¯ ÙØ§ÙÙ ÙÙØªØ¯Ø±ÙØ¨ ÙØ§ÙØªØ·ÙÙØ±: Ø§Ø³ØªØ±Ø§ØªÙØ¬ÙØ§Øª Ø·Ø±Ø­ Ø§ÙØ£Ø³Ø¦ÙØ© -Ø¹ÙØ§Ø¯ ÙØ§ÙÙ"/>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6060" r="12206" b="10492"/>
            <a:stretch/>
          </p:blipFill>
          <p:spPr bwMode="auto">
            <a:xfrm>
              <a:off x="6204857" y="3641272"/>
              <a:ext cx="1567392" cy="1518558"/>
            </a:xfrm>
            <a:prstGeom prst="rect">
              <a:avLst/>
            </a:prstGeom>
            <a:noFill/>
            <a:ln>
              <a:noFill/>
            </a:ln>
          </p:spPr>
        </p:pic>
        <p:sp>
          <p:nvSpPr>
            <p:cNvPr id="6" name="Rectangle 5"/>
            <p:cNvSpPr/>
            <p:nvPr/>
          </p:nvSpPr>
          <p:spPr>
            <a:xfrm>
              <a:off x="3725001" y="4478425"/>
              <a:ext cx="3076483"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فمن هو الشخص الإيجابي؟ </a:t>
              </a:r>
              <a:endParaRPr kumimoji="0" lang="ar-EG" sz="1800" b="0" i="0" u="none" strike="noStrike" kern="1200" cap="none" spc="0" normalizeH="0" baseline="0" noProof="0" dirty="0">
                <a:ln>
                  <a:noFill/>
                </a:ln>
                <a:solidFill>
                  <a:srgbClr val="C00000"/>
                </a:solidFill>
                <a:effectLst/>
                <a:uLnTx/>
                <a:uFillTx/>
                <a:latin typeface="Calibri"/>
                <a:ea typeface="+mn-ea"/>
                <a:cs typeface="Arial" panose="020B0604020202020204" pitchFamily="34" charset="0"/>
              </a:endParaRPr>
            </a:p>
          </p:txBody>
        </p:sp>
      </p:grpSp>
      <p:grpSp>
        <p:nvGrpSpPr>
          <p:cNvPr id="10" name="Group 9"/>
          <p:cNvGrpSpPr/>
          <p:nvPr/>
        </p:nvGrpSpPr>
        <p:grpSpPr>
          <a:xfrm>
            <a:off x="1784726" y="4551655"/>
            <a:ext cx="2671872" cy="1518558"/>
            <a:chOff x="5100377" y="3641272"/>
            <a:chExt cx="2671872" cy="1518558"/>
          </a:xfrm>
        </p:grpSpPr>
        <p:pic>
          <p:nvPicPr>
            <p:cNvPr id="11" name="Picture 10" descr="ÙÙÙØ¹ Ø¯: Ø¹ÙØ§Ø¯ ÙØ§ÙÙ ÙÙØªØ¯Ø±ÙØ¨ ÙØ§ÙØªØ·ÙÙØ±: Ø§Ø³ØªØ±Ø§ØªÙØ¬ÙØ§Øª Ø·Ø±Ø­ Ø§ÙØ£Ø³Ø¦ÙØ© -Ø¹ÙØ§Ø¯ ÙØ§ÙÙ"/>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16060" r="12206" b="10492"/>
            <a:stretch/>
          </p:blipFill>
          <p:spPr bwMode="auto">
            <a:xfrm>
              <a:off x="6204857" y="3641272"/>
              <a:ext cx="1567392" cy="1518558"/>
            </a:xfrm>
            <a:prstGeom prst="rect">
              <a:avLst/>
            </a:prstGeom>
            <a:noFill/>
            <a:ln>
              <a:noFill/>
            </a:ln>
          </p:spPr>
        </p:pic>
        <p:sp>
          <p:nvSpPr>
            <p:cNvPr id="12" name="Rectangle 11"/>
            <p:cNvSpPr/>
            <p:nvPr/>
          </p:nvSpPr>
          <p:spPr>
            <a:xfrm>
              <a:off x="5100377" y="4478425"/>
              <a:ext cx="1701107" cy="523220"/>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وماهي سماته؟ </a:t>
              </a:r>
            </a:p>
          </p:txBody>
        </p:sp>
      </p:grpSp>
      <p:sp>
        <p:nvSpPr>
          <p:cNvPr id="13" name="TextBox 1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1184147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80">
                                          <p:stCondLst>
                                            <p:cond delay="0"/>
                                          </p:stCondLst>
                                        </p:cTn>
                                        <p:tgtEl>
                                          <p:spTgt spid="7"/>
                                        </p:tgtEl>
                                      </p:cBhvr>
                                    </p:animEffect>
                                    <p:anim calcmode="lin" valueType="num">
                                      <p:cBhvr>
                                        <p:cTn id="1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1" dur="26">
                                          <p:stCondLst>
                                            <p:cond delay="650"/>
                                          </p:stCondLst>
                                        </p:cTn>
                                        <p:tgtEl>
                                          <p:spTgt spid="7"/>
                                        </p:tgtEl>
                                      </p:cBhvr>
                                      <p:to x="100000" y="60000"/>
                                    </p:animScale>
                                    <p:animScale>
                                      <p:cBhvr>
                                        <p:cTn id="22" dur="166" decel="50000">
                                          <p:stCondLst>
                                            <p:cond delay="676"/>
                                          </p:stCondLst>
                                        </p:cTn>
                                        <p:tgtEl>
                                          <p:spTgt spid="7"/>
                                        </p:tgtEl>
                                      </p:cBhvr>
                                      <p:to x="100000" y="100000"/>
                                    </p:animScale>
                                    <p:animScale>
                                      <p:cBhvr>
                                        <p:cTn id="23" dur="26">
                                          <p:stCondLst>
                                            <p:cond delay="1312"/>
                                          </p:stCondLst>
                                        </p:cTn>
                                        <p:tgtEl>
                                          <p:spTgt spid="7"/>
                                        </p:tgtEl>
                                      </p:cBhvr>
                                      <p:to x="100000" y="80000"/>
                                    </p:animScale>
                                    <p:animScale>
                                      <p:cBhvr>
                                        <p:cTn id="24" dur="166" decel="50000">
                                          <p:stCondLst>
                                            <p:cond delay="1338"/>
                                          </p:stCondLst>
                                        </p:cTn>
                                        <p:tgtEl>
                                          <p:spTgt spid="7"/>
                                        </p:tgtEl>
                                      </p:cBhvr>
                                      <p:to x="100000" y="100000"/>
                                    </p:animScale>
                                    <p:animScale>
                                      <p:cBhvr>
                                        <p:cTn id="25" dur="26">
                                          <p:stCondLst>
                                            <p:cond delay="1642"/>
                                          </p:stCondLst>
                                        </p:cTn>
                                        <p:tgtEl>
                                          <p:spTgt spid="7"/>
                                        </p:tgtEl>
                                      </p:cBhvr>
                                      <p:to x="100000" y="90000"/>
                                    </p:animScale>
                                    <p:animScale>
                                      <p:cBhvr>
                                        <p:cTn id="26" dur="166" decel="50000">
                                          <p:stCondLst>
                                            <p:cond delay="1668"/>
                                          </p:stCondLst>
                                        </p:cTn>
                                        <p:tgtEl>
                                          <p:spTgt spid="7"/>
                                        </p:tgtEl>
                                      </p:cBhvr>
                                      <p:to x="100000" y="100000"/>
                                    </p:animScale>
                                    <p:animScale>
                                      <p:cBhvr>
                                        <p:cTn id="27" dur="26">
                                          <p:stCondLst>
                                            <p:cond delay="1808"/>
                                          </p:stCondLst>
                                        </p:cTn>
                                        <p:tgtEl>
                                          <p:spTgt spid="7"/>
                                        </p:tgtEl>
                                      </p:cBhvr>
                                      <p:to x="100000" y="95000"/>
                                    </p:animScale>
                                    <p:animScale>
                                      <p:cBhvr>
                                        <p:cTn id="28" dur="166" decel="50000">
                                          <p:stCondLst>
                                            <p:cond delay="1834"/>
                                          </p:stCondLst>
                                        </p:cTn>
                                        <p:tgtEl>
                                          <p:spTgt spid="7"/>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80">
                                          <p:stCondLst>
                                            <p:cond delay="0"/>
                                          </p:stCondLst>
                                        </p:cTn>
                                        <p:tgtEl>
                                          <p:spTgt spid="10"/>
                                        </p:tgtEl>
                                      </p:cBhvr>
                                    </p:animEffect>
                                    <p:anim calcmode="lin" valueType="num">
                                      <p:cBhvr>
                                        <p:cTn id="3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9" dur="26">
                                          <p:stCondLst>
                                            <p:cond delay="650"/>
                                          </p:stCondLst>
                                        </p:cTn>
                                        <p:tgtEl>
                                          <p:spTgt spid="10"/>
                                        </p:tgtEl>
                                      </p:cBhvr>
                                      <p:to x="100000" y="60000"/>
                                    </p:animScale>
                                    <p:animScale>
                                      <p:cBhvr>
                                        <p:cTn id="40" dur="166" decel="50000">
                                          <p:stCondLst>
                                            <p:cond delay="676"/>
                                          </p:stCondLst>
                                        </p:cTn>
                                        <p:tgtEl>
                                          <p:spTgt spid="10"/>
                                        </p:tgtEl>
                                      </p:cBhvr>
                                      <p:to x="100000" y="100000"/>
                                    </p:animScale>
                                    <p:animScale>
                                      <p:cBhvr>
                                        <p:cTn id="41" dur="26">
                                          <p:stCondLst>
                                            <p:cond delay="1312"/>
                                          </p:stCondLst>
                                        </p:cTn>
                                        <p:tgtEl>
                                          <p:spTgt spid="10"/>
                                        </p:tgtEl>
                                      </p:cBhvr>
                                      <p:to x="100000" y="80000"/>
                                    </p:animScale>
                                    <p:animScale>
                                      <p:cBhvr>
                                        <p:cTn id="42" dur="166" decel="50000">
                                          <p:stCondLst>
                                            <p:cond delay="1338"/>
                                          </p:stCondLst>
                                        </p:cTn>
                                        <p:tgtEl>
                                          <p:spTgt spid="10"/>
                                        </p:tgtEl>
                                      </p:cBhvr>
                                      <p:to x="100000" y="100000"/>
                                    </p:animScale>
                                    <p:animScale>
                                      <p:cBhvr>
                                        <p:cTn id="43" dur="26">
                                          <p:stCondLst>
                                            <p:cond delay="1642"/>
                                          </p:stCondLst>
                                        </p:cTn>
                                        <p:tgtEl>
                                          <p:spTgt spid="10"/>
                                        </p:tgtEl>
                                      </p:cBhvr>
                                      <p:to x="100000" y="90000"/>
                                    </p:animScale>
                                    <p:animScale>
                                      <p:cBhvr>
                                        <p:cTn id="44" dur="166" decel="50000">
                                          <p:stCondLst>
                                            <p:cond delay="1668"/>
                                          </p:stCondLst>
                                        </p:cTn>
                                        <p:tgtEl>
                                          <p:spTgt spid="10"/>
                                        </p:tgtEl>
                                      </p:cBhvr>
                                      <p:to x="100000" y="100000"/>
                                    </p:animScale>
                                    <p:animScale>
                                      <p:cBhvr>
                                        <p:cTn id="45" dur="26">
                                          <p:stCondLst>
                                            <p:cond delay="1808"/>
                                          </p:stCondLst>
                                        </p:cTn>
                                        <p:tgtEl>
                                          <p:spTgt spid="10"/>
                                        </p:tgtEl>
                                      </p:cBhvr>
                                      <p:to x="100000" y="95000"/>
                                    </p:animScale>
                                    <p:animScale>
                                      <p:cBhvr>
                                        <p:cTn id="46"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717290" y="14985"/>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سمات المفكر الإيجابي</a:t>
            </a:r>
          </a:p>
        </p:txBody>
      </p:sp>
      <p:grpSp>
        <p:nvGrpSpPr>
          <p:cNvPr id="3" name="Group 2"/>
          <p:cNvGrpSpPr/>
          <p:nvPr/>
        </p:nvGrpSpPr>
        <p:grpSpPr>
          <a:xfrm>
            <a:off x="434749" y="1216938"/>
            <a:ext cx="11361959" cy="1015663"/>
            <a:chOff x="466872" y="1141484"/>
            <a:chExt cx="11361959" cy="1015663"/>
          </a:xfrm>
        </p:grpSpPr>
        <p:pic>
          <p:nvPicPr>
            <p:cNvPr id="4" name="Picture 2" descr="Brilliant Ideas | Primary Education | Anay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795" t="1702" r="22785" b="1277"/>
            <a:stretch/>
          </p:blipFill>
          <p:spPr bwMode="auto">
            <a:xfrm flipH="1">
              <a:off x="11300548" y="1264597"/>
              <a:ext cx="528283" cy="71984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66872" y="1141484"/>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يتميّز الشخص الإيجابي بقدرتهِ الكبيرة على تقديم كل أنواع العون والمساعدة لكل من يحتاجُ إليها، فهو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لا يتردد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على الإطلاق بمساعدة الآخرين ومساندتهم على تخطي كل العقبات والمشاكل التي قد يتعرّضون لها</a:t>
              </a:r>
            </a:p>
          </p:txBody>
        </p:sp>
      </p:grpSp>
      <p:grpSp>
        <p:nvGrpSpPr>
          <p:cNvPr id="6" name="Group 5"/>
          <p:cNvGrpSpPr/>
          <p:nvPr/>
        </p:nvGrpSpPr>
        <p:grpSpPr>
          <a:xfrm>
            <a:off x="434749" y="2232601"/>
            <a:ext cx="11361959" cy="1015663"/>
            <a:chOff x="466872" y="1103671"/>
            <a:chExt cx="11361959" cy="1015663"/>
          </a:xfrm>
        </p:grpSpPr>
        <p:pic>
          <p:nvPicPr>
            <p:cNvPr id="7" name="Picture 2" descr="Brilliant Ideas | Primary Education | Anay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795" t="1702" r="22785" b="1277"/>
            <a:stretch/>
          </p:blipFill>
          <p:spPr bwMode="auto">
            <a:xfrm flipH="1">
              <a:off x="11300548" y="1264597"/>
              <a:ext cx="528283" cy="71984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466872" y="1103671"/>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يُقدّر الشخص الإيجابي قيمة الأشياء مهما كانت بسيطة، فهو يشعر بالسعادة عندما يقوم بأي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شيء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بسيط، ويشعرُ بالقناعة والرضى على كل النعم التي منحهُ الله تعالى إياها</a:t>
              </a:r>
            </a:p>
          </p:txBody>
        </p:sp>
      </p:grpSp>
      <p:grpSp>
        <p:nvGrpSpPr>
          <p:cNvPr id="10" name="Group 9"/>
          <p:cNvGrpSpPr/>
          <p:nvPr/>
        </p:nvGrpSpPr>
        <p:grpSpPr>
          <a:xfrm>
            <a:off x="493114" y="3292080"/>
            <a:ext cx="11303594" cy="1015663"/>
            <a:chOff x="525237" y="1140382"/>
            <a:chExt cx="11303594" cy="1015663"/>
          </a:xfrm>
        </p:grpSpPr>
        <p:pic>
          <p:nvPicPr>
            <p:cNvPr id="11" name="Picture 2" descr="Brilliant Ideas | Primary Education | Anay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795" t="1702" r="22785" b="1277"/>
            <a:stretch/>
          </p:blipFill>
          <p:spPr bwMode="auto">
            <a:xfrm flipH="1">
              <a:off x="11300548" y="1264597"/>
              <a:ext cx="528283" cy="71984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525237" y="1140382"/>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عادةً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ما يقدر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الشخص الإيجابي العمل، فهو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لا يستطيع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أن يعيش دونهُ، وكذلك فإنّ الشخص الإيجابي يعمل بكل جهدٍ لإتمام كل المهام بوقتها المناسب، ولكن في نفس الوقت فإنّه لا يُكرس كل وقتهِ للعمل دون أخذ أي قسط من الراحة</a:t>
              </a:r>
            </a:p>
          </p:txBody>
        </p:sp>
      </p:grpSp>
      <p:grpSp>
        <p:nvGrpSpPr>
          <p:cNvPr id="13" name="Group 12"/>
          <p:cNvGrpSpPr/>
          <p:nvPr/>
        </p:nvGrpSpPr>
        <p:grpSpPr>
          <a:xfrm>
            <a:off x="493114" y="4339991"/>
            <a:ext cx="11339455" cy="1015663"/>
            <a:chOff x="489376" y="1002285"/>
            <a:chExt cx="11339455" cy="1015663"/>
          </a:xfrm>
        </p:grpSpPr>
        <p:pic>
          <p:nvPicPr>
            <p:cNvPr id="14" name="Picture 2" descr="Brilliant Ideas | Primary Education | Anay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795" t="1702" r="22785" b="1277"/>
            <a:stretch/>
          </p:blipFill>
          <p:spPr bwMode="auto">
            <a:xfrm flipH="1">
              <a:off x="11300548" y="1264597"/>
              <a:ext cx="528283" cy="719846"/>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89376" y="1002285"/>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يتمتّع الشخص الإيجابي بقدرةٍ كبيرة على تحمّل كل الانتقادات التي توجهُ إليه، فيأخذ منها العبرة والحكمة، ويرمي وراء ظهرهِ كل الكلام الذي قد يؤثر على نفسيتهِ</a:t>
              </a:r>
            </a:p>
          </p:txBody>
        </p:sp>
      </p:grpSp>
      <p:grpSp>
        <p:nvGrpSpPr>
          <p:cNvPr id="16" name="Group 15"/>
          <p:cNvGrpSpPr/>
          <p:nvPr/>
        </p:nvGrpSpPr>
        <p:grpSpPr>
          <a:xfrm>
            <a:off x="498029" y="5355654"/>
            <a:ext cx="11334540" cy="1015663"/>
            <a:chOff x="494291" y="1106307"/>
            <a:chExt cx="11334540" cy="1015663"/>
          </a:xfrm>
        </p:grpSpPr>
        <p:pic>
          <p:nvPicPr>
            <p:cNvPr id="17" name="Picture 2" descr="Brilliant Ideas | Primary Education | Anay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795" t="1702" r="22785" b="1277"/>
            <a:stretch/>
          </p:blipFill>
          <p:spPr bwMode="auto">
            <a:xfrm flipH="1">
              <a:off x="11300548" y="1264597"/>
              <a:ext cx="528283" cy="71984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494291" y="1106307"/>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يعشق الشخص الإيجابي الرياضة وممارسة التمارين الرياضيّة وذلك لإيمانهِ الشديد بأنّ سلامة العقل تبدأ من سلامة الجسد والحفاظ عليهِ من الأمراض، لذلك فهو عادةً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ما يمارس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التمارين الرياضيّة اليوميّة </a:t>
              </a:r>
            </a:p>
          </p:txBody>
        </p:sp>
      </p:grpSp>
      <p:sp>
        <p:nvSpPr>
          <p:cNvPr id="19" name="TextBox 18"/>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063971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معوقات التفكير الإيجابي</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96452" y="1450585"/>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726330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8294"/>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معوقات التفكير الإيجابي</a:t>
            </a:r>
          </a:p>
        </p:txBody>
      </p:sp>
      <p:grpSp>
        <p:nvGrpSpPr>
          <p:cNvPr id="4" name="Group 3"/>
          <p:cNvGrpSpPr/>
          <p:nvPr/>
        </p:nvGrpSpPr>
        <p:grpSpPr>
          <a:xfrm>
            <a:off x="503484" y="1254022"/>
            <a:ext cx="11478434" cy="934007"/>
            <a:chOff x="441612" y="1417307"/>
            <a:chExt cx="11478434" cy="934007"/>
          </a:xfrm>
        </p:grpSpPr>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5" name="Rectangle 4"/>
            <p:cNvSpPr/>
            <p:nvPr/>
          </p:nvSpPr>
          <p:spPr>
            <a:xfrm>
              <a:off x="441612" y="1607312"/>
              <a:ext cx="1083367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العيش في الخيالات والأوهام والأحلام الفارغة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والتعامي</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عن حقائق الواقع</a:t>
              </a:r>
            </a:p>
          </p:txBody>
        </p:sp>
      </p:grpSp>
      <p:grpSp>
        <p:nvGrpSpPr>
          <p:cNvPr id="7" name="Group 6"/>
          <p:cNvGrpSpPr/>
          <p:nvPr/>
        </p:nvGrpSpPr>
        <p:grpSpPr>
          <a:xfrm>
            <a:off x="503484" y="2188029"/>
            <a:ext cx="11478434" cy="934007"/>
            <a:chOff x="441612" y="1417307"/>
            <a:chExt cx="11478434" cy="934007"/>
          </a:xfrm>
        </p:grpSpPr>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0" name="Rectangle 9"/>
            <p:cNvSpPr/>
            <p:nvPr/>
          </p:nvSpPr>
          <p:spPr>
            <a:xfrm>
              <a:off x="441612" y="1607312"/>
              <a:ext cx="1083367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الاستسلام للعجز والظن بعدم القدرة على فعل شيء، فيعطل الإنسان حينئذٍ فكره وعقله طائعاً مختاراً</a:t>
              </a:r>
            </a:p>
          </p:txBody>
        </p:sp>
      </p:grpSp>
      <p:grpSp>
        <p:nvGrpSpPr>
          <p:cNvPr id="11" name="Group 10"/>
          <p:cNvGrpSpPr/>
          <p:nvPr/>
        </p:nvGrpSpPr>
        <p:grpSpPr>
          <a:xfrm>
            <a:off x="475958" y="3065939"/>
            <a:ext cx="11486189" cy="1067914"/>
            <a:chOff x="433857" y="1417307"/>
            <a:chExt cx="11486189" cy="1067914"/>
          </a:xfrm>
        </p:grpSpPr>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3" name="Rectangle 12"/>
            <p:cNvSpPr/>
            <p:nvPr/>
          </p:nvSpPr>
          <p:spPr>
            <a:xfrm>
              <a:off x="433857" y="1469558"/>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التردد والاضطراب عند تعارض الأفكار وتعدد الخيارات وعدم القدرة على الحسم والاختيار حتى تفوت جميع الفرص وتتلاشى شتى الخيارات</a:t>
              </a:r>
            </a:p>
          </p:txBody>
        </p:sp>
      </p:grpSp>
      <p:grpSp>
        <p:nvGrpSpPr>
          <p:cNvPr id="14" name="Group 13"/>
          <p:cNvGrpSpPr/>
          <p:nvPr/>
        </p:nvGrpSpPr>
        <p:grpSpPr>
          <a:xfrm>
            <a:off x="564827" y="4133853"/>
            <a:ext cx="11486189" cy="1067914"/>
            <a:chOff x="433857" y="1417307"/>
            <a:chExt cx="11486189" cy="1067914"/>
          </a:xfrm>
        </p:grpSpPr>
        <p:pic>
          <p:nvPicPr>
            <p:cNvPr id="15" name="Picture 14"/>
            <p:cNvPicPr>
              <a:picLocks noChangeAspect="1"/>
            </p:cNvPicPr>
            <p:nvPr/>
          </p:nvPicPr>
          <p:blipFill rotWithShape="1">
            <a:blip r:embed="rId5"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6" name="Rectangle 15"/>
            <p:cNvSpPr/>
            <p:nvPr/>
          </p:nvSpPr>
          <p:spPr>
            <a:xfrm>
              <a:off x="433857" y="1469558"/>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المحاكاة والتقليد للآخرين في كل عمل يأتيه الإنسان وتعويد النفس على الكسل والخمول والتخوف والتهيب من التجديد والاستقلال في الفكر</a:t>
              </a:r>
            </a:p>
          </p:txBody>
        </p:sp>
      </p:grpSp>
      <p:grpSp>
        <p:nvGrpSpPr>
          <p:cNvPr id="17" name="Group 16"/>
          <p:cNvGrpSpPr/>
          <p:nvPr/>
        </p:nvGrpSpPr>
        <p:grpSpPr>
          <a:xfrm>
            <a:off x="558131" y="5230388"/>
            <a:ext cx="11486189" cy="1067914"/>
            <a:chOff x="433857" y="1417307"/>
            <a:chExt cx="11486189" cy="1067914"/>
          </a:xfrm>
        </p:grpSpPr>
        <p:pic>
          <p:nvPicPr>
            <p:cNvPr id="1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9" name="Rectangle 18"/>
            <p:cNvSpPr/>
            <p:nvPr/>
          </p:nvSpPr>
          <p:spPr>
            <a:xfrm>
              <a:off x="433857" y="1469558"/>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المعاشرة والمصاحبة لأهل البطالة واللهو ومضيعة الوقت لأن الإنسان إذا صاحب النابغين المبدعين قبس من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أنوارهم</a:t>
              </a:r>
              <a:b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كما أنه إذا صحب الخاملين تأثر بخمولهم</a:t>
              </a:r>
            </a:p>
          </p:txBody>
        </p:sp>
      </p:grpSp>
      <p:pic>
        <p:nvPicPr>
          <p:cNvPr id="20" name="Picture 19" descr="ÙÙÙ ØªØ­Ø±Ø± ÙÙØ³Ù ÙÙ Ø§ÙÙÙÙØ¯ Ø - Ø£ÙØ§ Ø³ÙÙÙ Ø Ø§ÙØ§ Ø³ÙÙÙ Ø Anasalwa - Ø¹ÙØ§ÙØ§Øª"/>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08264" y="210535"/>
            <a:ext cx="2367793" cy="2293964"/>
          </a:xfrm>
          <a:prstGeom prst="rect">
            <a:avLst/>
          </a:prstGeom>
          <a:noFill/>
          <a:ln>
            <a:noFill/>
          </a:ln>
        </p:spPr>
      </p:pic>
      <p:sp>
        <p:nvSpPr>
          <p:cNvPr id="21" name="TextBox 2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36767838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ppt_x"/>
                                          </p:val>
                                        </p:tav>
                                        <p:tav tm="100000">
                                          <p:val>
                                            <p:strVal val="#ppt_x"/>
                                          </p:val>
                                        </p:tav>
                                      </p:tavLst>
                                    </p:anim>
                                    <p:anim calcmode="lin" valueType="num">
                                      <p:cBhvr additive="base">
                                        <p:cTn id="3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78733"/>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معوقات التفكير الإيجابي</a:t>
            </a:r>
          </a:p>
        </p:txBody>
      </p:sp>
      <p:grpSp>
        <p:nvGrpSpPr>
          <p:cNvPr id="4" name="Group 3"/>
          <p:cNvGrpSpPr/>
          <p:nvPr/>
        </p:nvGrpSpPr>
        <p:grpSpPr>
          <a:xfrm>
            <a:off x="503484" y="1176678"/>
            <a:ext cx="11478434" cy="1015663"/>
            <a:chOff x="441612" y="1339963"/>
            <a:chExt cx="11478434" cy="1015663"/>
          </a:xfrm>
        </p:grpSpPr>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5" name="Rectangle 4"/>
            <p:cNvSpPr/>
            <p:nvPr/>
          </p:nvSpPr>
          <p:spPr>
            <a:xfrm>
              <a:off x="441612" y="1339963"/>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إشغال العقل والفكر بما لم يخلق له وما ليس في مقدوره فكما أن عدم التفكير تعطيل للعقل وجحد للنعمة فكذلك محاولة إشغاله بما ليس من اختصاصه تحميل له بما لا يطيق</a:t>
              </a:r>
            </a:p>
          </p:txBody>
        </p:sp>
      </p:grpSp>
      <p:grpSp>
        <p:nvGrpSpPr>
          <p:cNvPr id="7" name="Group 6"/>
          <p:cNvGrpSpPr/>
          <p:nvPr/>
        </p:nvGrpSpPr>
        <p:grpSpPr>
          <a:xfrm>
            <a:off x="568394" y="2188029"/>
            <a:ext cx="11413524" cy="1044487"/>
            <a:chOff x="506522" y="1417307"/>
            <a:chExt cx="11413524" cy="1044487"/>
          </a:xfrm>
        </p:grpSpPr>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0" name="Rectangle 9"/>
            <p:cNvSpPr/>
            <p:nvPr/>
          </p:nvSpPr>
          <p:spPr>
            <a:xfrm>
              <a:off x="506522" y="1446131"/>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الفراغ وعدم إشغال النفس بالعمل النافع المفيد، لأن الفكر جوّال لا يمكن أن يهدأ ويسكن فإن لم تشغله بالحق شغلك الباطل</a:t>
              </a:r>
            </a:p>
          </p:txBody>
        </p:sp>
      </p:grpSp>
      <p:grpSp>
        <p:nvGrpSpPr>
          <p:cNvPr id="11" name="Group 10"/>
          <p:cNvGrpSpPr/>
          <p:nvPr/>
        </p:nvGrpSpPr>
        <p:grpSpPr>
          <a:xfrm>
            <a:off x="475958" y="3065939"/>
            <a:ext cx="11486189" cy="1067914"/>
            <a:chOff x="433857" y="1417307"/>
            <a:chExt cx="11486189" cy="1067914"/>
          </a:xfrm>
        </p:grpSpPr>
        <p:pic>
          <p:nvPicPr>
            <p:cNvPr id="12" name="Picture 11"/>
            <p:cNvPicPr>
              <a:picLocks noChangeAspect="1"/>
            </p:cNvPicPr>
            <p:nvPr/>
          </p:nvPicPr>
          <p:blipFill rotWithShape="1">
            <a:blip r:embed="rId4"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3" name="Rectangle 12"/>
            <p:cNvSpPr/>
            <p:nvPr/>
          </p:nvSpPr>
          <p:spPr>
            <a:xfrm>
              <a:off x="433857" y="1469558"/>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عدم القناعة بالعمل الذي تمارسه وتشغل نفسك بالتفكير فيه بل تؤديه إما اضطراراً وإما تصنعا للناس ورياء فيكره الفكر على التفكير في الأمر مع عدم القناعة به</a:t>
              </a:r>
            </a:p>
          </p:txBody>
        </p:sp>
      </p:grpSp>
      <p:grpSp>
        <p:nvGrpSpPr>
          <p:cNvPr id="14" name="Group 13"/>
          <p:cNvGrpSpPr/>
          <p:nvPr/>
        </p:nvGrpSpPr>
        <p:grpSpPr>
          <a:xfrm>
            <a:off x="564827" y="4133853"/>
            <a:ext cx="11486189" cy="1067914"/>
            <a:chOff x="433857" y="1417307"/>
            <a:chExt cx="11486189" cy="1067914"/>
          </a:xfrm>
        </p:grpSpPr>
        <p:pic>
          <p:nvPicPr>
            <p:cNvPr id="15" name="Picture 14"/>
            <p:cNvPicPr>
              <a:picLocks noChangeAspect="1"/>
            </p:cNvPicPr>
            <p:nvPr/>
          </p:nvPicPr>
          <p:blipFill rotWithShape="1">
            <a:blip r:embed="rId4"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6" name="Rectangle 15"/>
            <p:cNvSpPr/>
            <p:nvPr/>
          </p:nvSpPr>
          <p:spPr>
            <a:xfrm>
              <a:off x="433857" y="1469558"/>
              <a:ext cx="10833676"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التواكل الطفيلي بمعنى أن يعود الإنسان نفسه على أن يفكر الآخرون نيابة عنه حتى في أخص أموره فيصاب بالترهل الفكري والجمود العقلي </a:t>
              </a:r>
            </a:p>
          </p:txBody>
        </p:sp>
      </p:grpSp>
      <p:grpSp>
        <p:nvGrpSpPr>
          <p:cNvPr id="17" name="Group 16"/>
          <p:cNvGrpSpPr/>
          <p:nvPr/>
        </p:nvGrpSpPr>
        <p:grpSpPr>
          <a:xfrm>
            <a:off x="475958" y="5230388"/>
            <a:ext cx="11568362" cy="934007"/>
            <a:chOff x="351684" y="1417307"/>
            <a:chExt cx="11568362" cy="934007"/>
          </a:xfrm>
        </p:grpSpPr>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11730" t="14982" r="71351" b="57036"/>
            <a:stretch/>
          </p:blipFill>
          <p:spPr>
            <a:xfrm>
              <a:off x="11095673" y="1417307"/>
              <a:ext cx="824373" cy="934007"/>
            </a:xfrm>
            <a:prstGeom prst="rect">
              <a:avLst/>
            </a:prstGeom>
          </p:spPr>
        </p:pic>
        <p:sp>
          <p:nvSpPr>
            <p:cNvPr id="19" name="Rectangle 18"/>
            <p:cNvSpPr/>
            <p:nvPr/>
          </p:nvSpPr>
          <p:spPr>
            <a:xfrm>
              <a:off x="351684" y="1763754"/>
              <a:ext cx="10833676"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بلادة الحواس، لأن بوابات الفكر ومنافذ العقل هي الحواس من سمع وبصر وذوق وحس وشم</a:t>
              </a:r>
            </a:p>
          </p:txBody>
        </p:sp>
      </p:grpSp>
      <p:sp>
        <p:nvSpPr>
          <p:cNvPr id="20" name="TextBox 1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90145878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039" y="3180"/>
            <a:ext cx="9682520" cy="6353175"/>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a:t>
            </a: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التدريبية </a:t>
            </a: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الثانية </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إضاءات في التفكير الإيجابي</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29</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10" name="TextBox 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3201661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 xmlns:a16="http://schemas.microsoft.com/office/drawing/2014/main" id="{C03955BB-E41C-4E77-BB48-325360470229}"/>
                </a:ext>
              </a:extLst>
            </p:cNvPr>
            <p:cNvSpPr/>
            <p:nvPr/>
          </p:nvSpPr>
          <p:spPr>
            <a:xfrm>
              <a:off x="342778" y="1113807"/>
              <a:ext cx="5681417" cy="5640605"/>
            </a:xfrm>
            <a:prstGeom prst="rect">
              <a:avLst/>
            </a:prstGeom>
            <a:blipFill>
              <a:blip r:embed="rId5"/>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 xmlns:a16="http://schemas.microsoft.com/office/drawing/2014/main" id="{33F222A8-AF2A-4292-8A95-0C3AD37A109D}"/>
                  </a:ext>
                </a:extLst>
              </p:cNvPr>
              <p:cNvSpPr/>
              <p:nvPr/>
            </p:nvSpPr>
            <p:spPr>
              <a:xfrm>
                <a:off x="6163734" y="1119593"/>
                <a:ext cx="5660571" cy="5640605"/>
              </a:xfrm>
              <a:prstGeom prst="rect">
                <a:avLst/>
              </a:prstGeom>
              <a:blipFill>
                <a:blip r:embed="rId5"/>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 xmlns:a16="http://schemas.microsoft.com/office/drawing/2014/main" id="{F2C903F3-C80B-4C65-BBE4-42679B3787E3}"/>
              </a:ext>
            </a:extLst>
          </p:cNvPr>
          <p:cNvSpPr txBox="1"/>
          <p:nvPr/>
        </p:nvSpPr>
        <p:spPr>
          <a:xfrm>
            <a:off x="6893796" y="1004672"/>
            <a:ext cx="4121107" cy="954107"/>
          </a:xfrm>
          <a:prstGeom prst="rect">
            <a:avLst/>
          </a:prstGeom>
          <a:noFill/>
        </p:spPr>
        <p:txBody>
          <a:bodyPr wrap="square" rtlCol="0">
            <a:spAutoFit/>
          </a:bodyPr>
          <a:lstStyle/>
          <a:p>
            <a:pPr lvl="0" algn="ctr"/>
            <a:r>
              <a:rPr lang="ar-EG" sz="2800" b="1" dirty="0" smtClean="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 </a:t>
            </a: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التحلي بالإيجابية يعني حل المشكلات بصورة أفضل</a:t>
            </a:r>
          </a:p>
        </p:txBody>
      </p:sp>
      <p:sp>
        <p:nvSpPr>
          <p:cNvPr id="104" name="TextBox 103">
            <a:extLst>
              <a:ext uri="{FF2B5EF4-FFF2-40B4-BE49-F238E27FC236}">
                <a16:creationId xmlns="" xmlns:a16="http://schemas.microsoft.com/office/drawing/2014/main" id="{BC486640-E351-43E9-B9E2-9FE71880CCBD}"/>
              </a:ext>
            </a:extLst>
          </p:cNvPr>
          <p:cNvSpPr txBox="1"/>
          <p:nvPr/>
        </p:nvSpPr>
        <p:spPr>
          <a:xfrm>
            <a:off x="6406693" y="2471204"/>
            <a:ext cx="4694457" cy="3416320"/>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التفكير الايجابي وحل المشكلات</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أهمية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التفكير الإيجابي.</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العلاقة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بين التفكير وحل المشكلات.</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الفرق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بين التفكير الإيجابي والتفكير السلبي.</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سمات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المفكر الإيجابي.</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معوقات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التفكير الإيجابي</a:t>
            </a:r>
          </a:p>
        </p:txBody>
      </p:sp>
      <p:sp>
        <p:nvSpPr>
          <p:cNvPr id="105" name="TextBox 104">
            <a:extLst>
              <a:ext uri="{FF2B5EF4-FFF2-40B4-BE49-F238E27FC236}">
                <a16:creationId xmlns="" xmlns:a16="http://schemas.microsoft.com/office/drawing/2014/main" id="{F2C903F3-C80B-4C65-BBE4-42679B3787E3}"/>
              </a:ext>
            </a:extLst>
          </p:cNvPr>
          <p:cNvSpPr txBox="1"/>
          <p:nvPr/>
        </p:nvSpPr>
        <p:spPr>
          <a:xfrm>
            <a:off x="582141" y="932477"/>
            <a:ext cx="488195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إضاءات في التفكير الإيجابي</a:t>
            </a:r>
          </a:p>
        </p:txBody>
      </p:sp>
      <p:sp>
        <p:nvSpPr>
          <p:cNvPr id="106" name="TextBox 105">
            <a:extLst>
              <a:ext uri="{FF2B5EF4-FFF2-40B4-BE49-F238E27FC236}">
                <a16:creationId xmlns="" xmlns:a16="http://schemas.microsoft.com/office/drawing/2014/main" id="{BC486640-E351-43E9-B9E2-9FE71880CCBD}"/>
              </a:ext>
            </a:extLst>
          </p:cNvPr>
          <p:cNvSpPr txBox="1"/>
          <p:nvPr/>
        </p:nvSpPr>
        <p:spPr>
          <a:xfrm>
            <a:off x="957843" y="1856530"/>
            <a:ext cx="4616169" cy="3416320"/>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العوامل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المؤثرة في التفكير الإيجابي.</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غير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طريقة تفكيرك تتغير حياتك.</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خالط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الإيجابيين وابن حاجزاً صلباً بينك وبين السلبيين.</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كل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تجربة فاشلة طريقة جديدة للتعلم.</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التفكير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الايجابي طريقك للبدء في تغيير الواقع.</a:t>
            </a:r>
          </a:p>
        </p:txBody>
      </p:sp>
      <p:sp>
        <p:nvSpPr>
          <p:cNvPr id="107" name="TextBox 106">
            <a:extLst>
              <a:ext uri="{FF2B5EF4-FFF2-40B4-BE49-F238E27FC236}">
                <a16:creationId xmlns=""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lvl="0" algn="ctr" rtl="0">
              <a:defRPr/>
            </a:pPr>
            <a:r>
              <a:rPr lang="ar-EG" sz="2400" b="1" kern="0" dirty="0">
                <a:solidFill>
                  <a:prstClr val="white"/>
                </a:solidFill>
                <a:latin typeface="Sakkal Majalla" panose="02000000000000000000" pitchFamily="2" charset="-78"/>
                <a:cs typeface="Sakkal Majalla" panose="02000000000000000000" pitchFamily="2" charset="-78"/>
              </a:rPr>
              <a:t>الجلسة التدريبية الأولى</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الجلسة </a:t>
            </a: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3</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10" name="TextBox 109">
            <a:extLst>
              <a:ext uri="{FF2B5EF4-FFF2-40B4-BE49-F238E27FC236}">
                <a16:creationId xmlns="" xmlns:a16="http://schemas.microsoft.com/office/drawing/2014/main" id="{F2C903F3-C80B-4C65-BBE4-42679B3787E3}"/>
              </a:ext>
            </a:extLst>
          </p:cNvPr>
          <p:cNvSpPr txBox="1"/>
          <p:nvPr/>
        </p:nvSpPr>
        <p:spPr>
          <a:xfrm>
            <a:off x="3546807" y="8814"/>
            <a:ext cx="3834581" cy="584775"/>
          </a:xfrm>
          <a:prstGeom prst="rect">
            <a:avLst/>
          </a:prstGeom>
          <a:noFill/>
        </p:spPr>
        <p:txBody>
          <a:bodyPr wrap="square" rtlCol="0">
            <a:spAutoFit/>
          </a:bodyPr>
          <a:lstStyle/>
          <a:p>
            <a:pPr algn="ctr"/>
            <a:r>
              <a:rPr lang="ar-EG" sz="3200" b="1" dirty="0">
                <a:solidFill>
                  <a:srgbClr val="FF0000"/>
                </a:solidFill>
              </a:rPr>
              <a:t>اليوم التدريبي الأول</a:t>
            </a:r>
            <a:endParaRPr lang="en-US" sz="3200" dirty="0">
              <a:solidFill>
                <a:srgbClr val="FF0000"/>
              </a:solidFill>
            </a:endParaRPr>
          </a:p>
        </p:txBody>
      </p:sp>
      <p:sp>
        <p:nvSpPr>
          <p:cNvPr id="111" name="TextBox 11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00002924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04">
                                            <p:txEl>
                                              <p:pRg st="4" end="4"/>
                                            </p:txEl>
                                          </p:spTgt>
                                        </p:tgtEl>
                                        <p:attrNameLst>
                                          <p:attrName>style.visibility</p:attrName>
                                        </p:attrNameLst>
                                      </p:cBhvr>
                                      <p:to>
                                        <p:strVal val="visible"/>
                                      </p:to>
                                    </p:set>
                                    <p:animEffect transition="in" filter="barn(inVertical)">
                                      <p:cBhvr>
                                        <p:cTn id="39" dur="500"/>
                                        <p:tgtEl>
                                          <p:spTgt spid="104">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04">
                                            <p:txEl>
                                              <p:pRg st="5" end="5"/>
                                            </p:txEl>
                                          </p:spTgt>
                                        </p:tgtEl>
                                        <p:attrNameLst>
                                          <p:attrName>style.visibility</p:attrName>
                                        </p:attrNameLst>
                                      </p:cBhvr>
                                      <p:to>
                                        <p:strVal val="visible"/>
                                      </p:to>
                                    </p:set>
                                    <p:animEffect transition="in" filter="barn(inVertical)">
                                      <p:cBhvr>
                                        <p:cTn id="44" dur="500"/>
                                        <p:tgtEl>
                                          <p:spTgt spid="10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fill="hold"/>
                                        <p:tgtEl>
                                          <p:spTgt spid="108"/>
                                        </p:tgtEl>
                                        <p:attrNameLst>
                                          <p:attrName>ppt_x</p:attrName>
                                        </p:attrNameLst>
                                      </p:cBhvr>
                                      <p:tavLst>
                                        <p:tav tm="0">
                                          <p:val>
                                            <p:strVal val="#ppt_x"/>
                                          </p:val>
                                        </p:tav>
                                        <p:tav tm="100000">
                                          <p:val>
                                            <p:strVal val="#ppt_x"/>
                                          </p:val>
                                        </p:tav>
                                      </p:tavLst>
                                    </p:anim>
                                    <p:anim calcmode="lin" valueType="num">
                                      <p:cBhvr additive="base">
                                        <p:cTn id="50" dur="500" fill="hold"/>
                                        <p:tgtEl>
                                          <p:spTgt spid="10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05"/>
                                        </p:tgtEl>
                                        <p:attrNameLst>
                                          <p:attrName>style.visibility</p:attrName>
                                        </p:attrNameLst>
                                      </p:cBhvr>
                                      <p:to>
                                        <p:strVal val="visible"/>
                                      </p:to>
                                    </p:set>
                                    <p:anim calcmode="lin" valueType="num">
                                      <p:cBhvr additive="base">
                                        <p:cTn id="53" dur="500" fill="hold"/>
                                        <p:tgtEl>
                                          <p:spTgt spid="105"/>
                                        </p:tgtEl>
                                        <p:attrNameLst>
                                          <p:attrName>ppt_x</p:attrName>
                                        </p:attrNameLst>
                                      </p:cBhvr>
                                      <p:tavLst>
                                        <p:tav tm="0">
                                          <p:val>
                                            <p:strVal val="#ppt_x"/>
                                          </p:val>
                                        </p:tav>
                                        <p:tav tm="100000">
                                          <p:val>
                                            <p:strVal val="#ppt_x"/>
                                          </p:val>
                                        </p:tav>
                                      </p:tavLst>
                                    </p:anim>
                                    <p:anim calcmode="lin" valueType="num">
                                      <p:cBhvr additive="base">
                                        <p:cTn id="5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0" end="0"/>
                                            </p:txEl>
                                          </p:spTgt>
                                        </p:tgtEl>
                                        <p:attrNameLst>
                                          <p:attrName>style.visibility</p:attrName>
                                        </p:attrNameLst>
                                      </p:cBhvr>
                                      <p:to>
                                        <p:strVal val="visible"/>
                                      </p:to>
                                    </p:set>
                                    <p:animEffect transition="in" filter="barn(inVertical)">
                                      <p:cBhvr>
                                        <p:cTn id="59" dur="500"/>
                                        <p:tgtEl>
                                          <p:spTgt spid="106">
                                            <p:txEl>
                                              <p:pRg st="0" end="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1" end="1"/>
                                            </p:txEl>
                                          </p:spTgt>
                                        </p:tgtEl>
                                        <p:attrNameLst>
                                          <p:attrName>style.visibility</p:attrName>
                                        </p:attrNameLst>
                                      </p:cBhvr>
                                      <p:to>
                                        <p:strVal val="visible"/>
                                      </p:to>
                                    </p:set>
                                    <p:animEffect transition="in" filter="barn(inVertical)">
                                      <p:cBhvr>
                                        <p:cTn id="64" dur="500"/>
                                        <p:tgtEl>
                                          <p:spTgt spid="106">
                                            <p:txEl>
                                              <p:pRg st="1" end="1"/>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106">
                                            <p:txEl>
                                              <p:pRg st="2" end="2"/>
                                            </p:txEl>
                                          </p:spTgt>
                                        </p:tgtEl>
                                        <p:attrNameLst>
                                          <p:attrName>style.visibility</p:attrName>
                                        </p:attrNameLst>
                                      </p:cBhvr>
                                      <p:to>
                                        <p:strVal val="visible"/>
                                      </p:to>
                                    </p:set>
                                    <p:animEffect transition="in" filter="barn(inVertical)">
                                      <p:cBhvr>
                                        <p:cTn id="69" dur="500"/>
                                        <p:tgtEl>
                                          <p:spTgt spid="106">
                                            <p:txEl>
                                              <p:pRg st="2" end="2"/>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nodeType="clickEffect">
                                  <p:stCondLst>
                                    <p:cond delay="0"/>
                                  </p:stCondLst>
                                  <p:childTnLst>
                                    <p:set>
                                      <p:cBhvr>
                                        <p:cTn id="73" dur="1" fill="hold">
                                          <p:stCondLst>
                                            <p:cond delay="0"/>
                                          </p:stCondLst>
                                        </p:cTn>
                                        <p:tgtEl>
                                          <p:spTgt spid="106">
                                            <p:txEl>
                                              <p:pRg st="3" end="3"/>
                                            </p:txEl>
                                          </p:spTgt>
                                        </p:tgtEl>
                                        <p:attrNameLst>
                                          <p:attrName>style.visibility</p:attrName>
                                        </p:attrNameLst>
                                      </p:cBhvr>
                                      <p:to>
                                        <p:strVal val="visible"/>
                                      </p:to>
                                    </p:set>
                                    <p:animEffect transition="in" filter="barn(inVertical)">
                                      <p:cBhvr>
                                        <p:cTn id="74" dur="500"/>
                                        <p:tgtEl>
                                          <p:spTgt spid="106">
                                            <p:txEl>
                                              <p:pRg st="3" end="3"/>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nodeType="clickEffect">
                                  <p:stCondLst>
                                    <p:cond delay="0"/>
                                  </p:stCondLst>
                                  <p:childTnLst>
                                    <p:set>
                                      <p:cBhvr>
                                        <p:cTn id="78" dur="1" fill="hold">
                                          <p:stCondLst>
                                            <p:cond delay="0"/>
                                          </p:stCondLst>
                                        </p:cTn>
                                        <p:tgtEl>
                                          <p:spTgt spid="106">
                                            <p:txEl>
                                              <p:pRg st="4" end="4"/>
                                            </p:txEl>
                                          </p:spTgt>
                                        </p:tgtEl>
                                        <p:attrNameLst>
                                          <p:attrName>style.visibility</p:attrName>
                                        </p:attrNameLst>
                                      </p:cBhvr>
                                      <p:to>
                                        <p:strVal val="visible"/>
                                      </p:to>
                                    </p:set>
                                    <p:animEffect transition="in" filter="barn(inVertical)">
                                      <p:cBhvr>
                                        <p:cTn id="79" dur="500"/>
                                        <p:tgtEl>
                                          <p:spTgt spid="106">
                                            <p:txEl>
                                              <p:pRg st="4" end="4"/>
                                            </p:txEl>
                                          </p:spTgt>
                                        </p:tgtEl>
                                      </p:cBhvr>
                                    </p:animEffect>
                                  </p:childTnLst>
                                </p:cTn>
                              </p:par>
                              <p:par>
                                <p:cTn id="80" presetID="2" presetClass="entr" presetSubtype="4" fill="hold" grpId="0" nodeType="withEffect">
                                  <p:stCondLst>
                                    <p:cond delay="0"/>
                                  </p:stCondLst>
                                  <p:childTnLst>
                                    <p:set>
                                      <p:cBhvr>
                                        <p:cTn id="81" dur="1" fill="hold">
                                          <p:stCondLst>
                                            <p:cond delay="0"/>
                                          </p:stCondLst>
                                        </p:cTn>
                                        <p:tgtEl>
                                          <p:spTgt spid="110"/>
                                        </p:tgtEl>
                                        <p:attrNameLst>
                                          <p:attrName>style.visibility</p:attrName>
                                        </p:attrNameLst>
                                      </p:cBhvr>
                                      <p:to>
                                        <p:strVal val="visible"/>
                                      </p:to>
                                    </p:set>
                                    <p:anim calcmode="lin" valueType="num">
                                      <p:cBhvr additive="base">
                                        <p:cTn id="82" dur="500" fill="hold"/>
                                        <p:tgtEl>
                                          <p:spTgt spid="110"/>
                                        </p:tgtEl>
                                        <p:attrNameLst>
                                          <p:attrName>ppt_x</p:attrName>
                                        </p:attrNameLst>
                                      </p:cBhvr>
                                      <p:tavLst>
                                        <p:tav tm="0">
                                          <p:val>
                                            <p:strVal val="#ppt_x"/>
                                          </p:val>
                                        </p:tav>
                                        <p:tav tm="100000">
                                          <p:val>
                                            <p:strVal val="#ppt_x"/>
                                          </p:val>
                                        </p:tav>
                                      </p:tavLst>
                                    </p:anim>
                                    <p:anim calcmode="lin" valueType="num">
                                      <p:cBhvr additive="base">
                                        <p:cTn id="83"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P spid="11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العوامل المؤثرة في التفكير الإيجابي</a:t>
            </a:r>
          </a:p>
        </p:txBody>
      </p:sp>
      <p:sp>
        <p:nvSpPr>
          <p:cNvPr id="4" name="Slide Number Placeholder 3"/>
          <p:cNvSpPr>
            <a:spLocks noGrp="1"/>
          </p:cNvSpPr>
          <p:nvPr>
            <p:ph type="sldNum" sz="quarter" idx="12"/>
          </p:nvPr>
        </p:nvSpPr>
        <p:spPr/>
        <p:txBody>
          <a:bodyPr/>
          <a:lstStyle/>
          <a:p>
            <a:fld id="{802A93DA-8321-490E-B7A0-7881EC602D96}" type="slidenum">
              <a:rPr lang="ar-EG" smtClean="0"/>
              <a:t>30</a:t>
            </a:fld>
            <a:endParaRPr lang="ar-EG"/>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590127" y="1599440"/>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558682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717290" y="76716"/>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العوامل المؤثرة في التفكير الإيجابي</a:t>
            </a:r>
          </a:p>
        </p:txBody>
      </p:sp>
      <p:grpSp>
        <p:nvGrpSpPr>
          <p:cNvPr id="3" name="Group 2"/>
          <p:cNvGrpSpPr/>
          <p:nvPr/>
        </p:nvGrpSpPr>
        <p:grpSpPr>
          <a:xfrm>
            <a:off x="861313" y="1171669"/>
            <a:ext cx="11042746" cy="990304"/>
            <a:chOff x="1149254" y="1227603"/>
            <a:chExt cx="11042746" cy="990304"/>
          </a:xfrm>
        </p:grpSpPr>
        <p:pic>
          <p:nvPicPr>
            <p:cNvPr id="4" name="Picture 3"/>
            <p:cNvPicPr>
              <a:picLocks noChangeAspect="1"/>
            </p:cNvPicPr>
            <p:nvPr/>
          </p:nvPicPr>
          <p:blipFill>
            <a:blip r:embed="rId5"/>
            <a:stretch>
              <a:fillRect/>
            </a:stretch>
          </p:blipFill>
          <p:spPr>
            <a:xfrm>
              <a:off x="11201696" y="1227603"/>
              <a:ext cx="990304" cy="990304"/>
            </a:xfrm>
            <a:prstGeom prst="rect">
              <a:avLst/>
            </a:prstGeom>
          </p:spPr>
        </p:pic>
        <p:sp>
          <p:nvSpPr>
            <p:cNvPr id="5" name="Rectangle 4"/>
            <p:cNvSpPr/>
            <p:nvPr/>
          </p:nvSpPr>
          <p:spPr>
            <a:xfrm>
              <a:off x="1149254" y="1445756"/>
              <a:ext cx="10248383"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tab pos="1794510" algn="l"/>
                  <a:tab pos="3326130" algn="ct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البيئة المحيطة وما فيها من خلو الضغوطات والتوتر </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6" name="Group 5"/>
          <p:cNvGrpSpPr/>
          <p:nvPr/>
        </p:nvGrpSpPr>
        <p:grpSpPr>
          <a:xfrm>
            <a:off x="861313" y="2117022"/>
            <a:ext cx="11042746" cy="1049150"/>
            <a:chOff x="1149254" y="1168757"/>
            <a:chExt cx="11042746" cy="1049150"/>
          </a:xfrm>
        </p:grpSpPr>
        <p:pic>
          <p:nvPicPr>
            <p:cNvPr id="7" name="Picture 6"/>
            <p:cNvPicPr>
              <a:picLocks noChangeAspect="1"/>
            </p:cNvPicPr>
            <p:nvPr/>
          </p:nvPicPr>
          <p:blipFill>
            <a:blip r:embed="rId5"/>
            <a:stretch>
              <a:fillRect/>
            </a:stretch>
          </p:blipFill>
          <p:spPr>
            <a:xfrm>
              <a:off x="11201696" y="1227603"/>
              <a:ext cx="990304" cy="990304"/>
            </a:xfrm>
            <a:prstGeom prst="rect">
              <a:avLst/>
            </a:prstGeom>
          </p:spPr>
        </p:pic>
        <p:sp>
          <p:nvSpPr>
            <p:cNvPr id="8" name="Rectangle 7"/>
            <p:cNvSpPr/>
            <p:nvPr/>
          </p:nvSpPr>
          <p:spPr>
            <a:xfrm>
              <a:off x="1149254" y="1168757"/>
              <a:ext cx="10248383"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tab pos="1794510" algn="l"/>
                  <a:tab pos="3326130" algn="ct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تكرار العبارات الإيجابية والمحفزة والابتعاد عن لوم النفس ومحادثتها بطريقةٍ سلبية فالعقل يخزِّن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ما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يسمعه، حذف كلمة الفشل من الحياة</a:t>
              </a:r>
            </a:p>
          </p:txBody>
        </p:sp>
      </p:grpSp>
      <p:grpSp>
        <p:nvGrpSpPr>
          <p:cNvPr id="10" name="Group 9"/>
          <p:cNvGrpSpPr/>
          <p:nvPr/>
        </p:nvGrpSpPr>
        <p:grpSpPr>
          <a:xfrm>
            <a:off x="861313" y="3169494"/>
            <a:ext cx="11042746" cy="1015663"/>
            <a:chOff x="1149254" y="1217030"/>
            <a:chExt cx="11042746" cy="1015663"/>
          </a:xfrm>
        </p:grpSpPr>
        <p:pic>
          <p:nvPicPr>
            <p:cNvPr id="11" name="Picture 10"/>
            <p:cNvPicPr>
              <a:picLocks noChangeAspect="1"/>
            </p:cNvPicPr>
            <p:nvPr/>
          </p:nvPicPr>
          <p:blipFill>
            <a:blip r:embed="rId5"/>
            <a:stretch>
              <a:fillRect/>
            </a:stretch>
          </p:blipFill>
          <p:spPr>
            <a:xfrm>
              <a:off x="11201696" y="1227603"/>
              <a:ext cx="990304" cy="990304"/>
            </a:xfrm>
            <a:prstGeom prst="rect">
              <a:avLst/>
            </a:prstGeom>
          </p:spPr>
        </p:pic>
        <p:sp>
          <p:nvSpPr>
            <p:cNvPr id="12" name="Rectangle 11"/>
            <p:cNvSpPr/>
            <p:nvPr/>
          </p:nvSpPr>
          <p:spPr>
            <a:xfrm>
              <a:off x="1149254" y="1217030"/>
              <a:ext cx="10248383"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tab pos="1794510" algn="l"/>
                  <a:tab pos="3326130" algn="ct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تحديد الهدف من الحياة ووضع الأهداف قصيرة الأمد أيضاً ومحاولة التركيز على كل هذه الأهداف والابتعاد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النظر إلى الماضي وما من تجاربٍ</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13" name="Group 12"/>
          <p:cNvGrpSpPr/>
          <p:nvPr/>
        </p:nvGrpSpPr>
        <p:grpSpPr>
          <a:xfrm>
            <a:off x="861313" y="4184266"/>
            <a:ext cx="11042746" cy="990304"/>
            <a:chOff x="1149254" y="1227603"/>
            <a:chExt cx="11042746" cy="990304"/>
          </a:xfrm>
        </p:grpSpPr>
        <p:pic>
          <p:nvPicPr>
            <p:cNvPr id="14" name="Picture 13"/>
            <p:cNvPicPr>
              <a:picLocks noChangeAspect="1"/>
            </p:cNvPicPr>
            <p:nvPr/>
          </p:nvPicPr>
          <p:blipFill>
            <a:blip r:embed="rId5"/>
            <a:stretch>
              <a:fillRect/>
            </a:stretch>
          </p:blipFill>
          <p:spPr>
            <a:xfrm>
              <a:off x="11201696" y="1227603"/>
              <a:ext cx="990304" cy="990304"/>
            </a:xfrm>
            <a:prstGeom prst="rect">
              <a:avLst/>
            </a:prstGeom>
          </p:spPr>
        </p:pic>
        <p:sp>
          <p:nvSpPr>
            <p:cNvPr id="15" name="Rectangle 14"/>
            <p:cNvSpPr/>
            <p:nvPr/>
          </p:nvSpPr>
          <p:spPr>
            <a:xfrm>
              <a:off x="1149254" y="1445756"/>
              <a:ext cx="10248383"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tab pos="1794510" algn="l"/>
                  <a:tab pos="3326130" algn="ct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التأمل والاسترخاء وإعطاء النفس متسعاً من الاستقرار والراحة، ومحاولة عدم المبالغة في المشاكل وتطويرها</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16" name="Group 15"/>
          <p:cNvGrpSpPr/>
          <p:nvPr/>
        </p:nvGrpSpPr>
        <p:grpSpPr>
          <a:xfrm>
            <a:off x="861313" y="5188465"/>
            <a:ext cx="11042746" cy="990304"/>
            <a:chOff x="1149254" y="1227603"/>
            <a:chExt cx="11042746" cy="990304"/>
          </a:xfrm>
        </p:grpSpPr>
        <p:pic>
          <p:nvPicPr>
            <p:cNvPr id="17" name="Picture 16"/>
            <p:cNvPicPr>
              <a:picLocks noChangeAspect="1"/>
            </p:cNvPicPr>
            <p:nvPr/>
          </p:nvPicPr>
          <p:blipFill>
            <a:blip r:embed="rId5"/>
            <a:stretch>
              <a:fillRect/>
            </a:stretch>
          </p:blipFill>
          <p:spPr>
            <a:xfrm>
              <a:off x="11201696" y="1227603"/>
              <a:ext cx="990304" cy="990304"/>
            </a:xfrm>
            <a:prstGeom prst="rect">
              <a:avLst/>
            </a:prstGeom>
          </p:spPr>
        </p:pic>
        <p:sp>
          <p:nvSpPr>
            <p:cNvPr id="18" name="Rectangle 17"/>
            <p:cNvSpPr/>
            <p:nvPr/>
          </p:nvSpPr>
          <p:spPr>
            <a:xfrm>
              <a:off x="1149254" y="1445756"/>
              <a:ext cx="10248383"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tab pos="1794510" algn="l"/>
                  <a:tab pos="3326130" algn="ctr"/>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تقليل الأفكار الداخلة إلى العقل ومحاولة تنظيمها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وترتيببها</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حسب الأولوية</a:t>
              </a:r>
              <a:endParaRPr kumimoji="0" lang="en-US"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pic>
        <p:nvPicPr>
          <p:cNvPr id="19" name="Picture 18"/>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7511" t="25288" r="18077"/>
          <a:stretch/>
        </p:blipFill>
        <p:spPr bwMode="auto">
          <a:xfrm>
            <a:off x="1873613" y="25494"/>
            <a:ext cx="2893060" cy="2292350"/>
          </a:xfrm>
          <a:prstGeom prst="rect">
            <a:avLst/>
          </a:prstGeom>
          <a:noFill/>
          <a:ln>
            <a:noFill/>
          </a:ln>
          <a:extLst>
            <a:ext uri="{53640926-AAD7-44D8-BBD7-CCE9431645EC}">
              <a14:shadowObscured xmlns:a14="http://schemas.microsoft.com/office/drawing/2010/main"/>
            </a:ext>
          </a:extLst>
        </p:spPr>
      </p:pic>
      <p:sp>
        <p:nvSpPr>
          <p:cNvPr id="20" name="TextBox 1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2721439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down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strips(downLeft)">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غير طريقة تفكيرك تتغير حياتك</a:t>
            </a:r>
          </a:p>
        </p:txBody>
      </p:sp>
      <p:sp>
        <p:nvSpPr>
          <p:cNvPr id="4" name="Slide Number Placeholder 3"/>
          <p:cNvSpPr>
            <a:spLocks noGrp="1"/>
          </p:cNvSpPr>
          <p:nvPr>
            <p:ph type="sldNum" sz="quarter" idx="12"/>
          </p:nvPr>
        </p:nvSpPr>
        <p:spPr/>
        <p:txBody>
          <a:bodyPr/>
          <a:lstStyle/>
          <a:p>
            <a:fld id="{802A93DA-8321-490E-B7A0-7881EC602D96}" type="slidenum">
              <a:rPr lang="ar-EG" smtClean="0"/>
              <a:t>32</a:t>
            </a:fld>
            <a:endParaRPr lang="ar-EG"/>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590127" y="1599440"/>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012751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423906" y="0"/>
            <a:ext cx="4768094"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غير طريقة تفكيرك تتغير حياتك</a:t>
            </a:r>
          </a:p>
        </p:txBody>
      </p:sp>
      <p:grpSp>
        <p:nvGrpSpPr>
          <p:cNvPr id="3" name="Group 2">
            <a:extLst>
              <a:ext uri="{FF2B5EF4-FFF2-40B4-BE49-F238E27FC236}">
                <a16:creationId xmlns="" xmlns:a16="http://schemas.microsoft.com/office/drawing/2014/main" id="{018B03C2-F68E-43DB-8C80-BCD1D09A13C3}"/>
              </a:ext>
            </a:extLst>
          </p:cNvPr>
          <p:cNvGrpSpPr/>
          <p:nvPr/>
        </p:nvGrpSpPr>
        <p:grpSpPr>
          <a:xfrm flipH="1">
            <a:off x="7773140" y="1403533"/>
            <a:ext cx="3566589" cy="4249734"/>
            <a:chOff x="2073194" y="2718533"/>
            <a:chExt cx="3537861" cy="3916346"/>
          </a:xfrm>
        </p:grpSpPr>
        <p:pic>
          <p:nvPicPr>
            <p:cNvPr id="4" name="Picture 3">
              <a:extLst>
                <a:ext uri="{FF2B5EF4-FFF2-40B4-BE49-F238E27FC236}">
                  <a16:creationId xmlns="" xmlns:a16="http://schemas.microsoft.com/office/drawing/2014/main" id="{FF8447C6-FC9F-4933-AE51-A435C4E5A13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5" name="Rectangle 4">
              <a:extLst>
                <a:ext uri="{FF2B5EF4-FFF2-40B4-BE49-F238E27FC236}">
                  <a16:creationId xmlns="" xmlns:a16="http://schemas.microsoft.com/office/drawing/2014/main" id="{581FE0E3-32A2-45AE-9743-8A6890A8BDC1}"/>
                </a:ext>
              </a:extLst>
            </p:cNvPr>
            <p:cNvSpPr/>
            <p:nvPr/>
          </p:nvSpPr>
          <p:spPr>
            <a:xfrm>
              <a:off x="2167779" y="2826230"/>
              <a:ext cx="2539431" cy="3488671"/>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تؤدي طريقة التفكير دورا مهما سواءً في </a:t>
              </a: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نجاحك</a:t>
              </a:r>
              <a:b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t>
              </a:r>
              <a:r>
                <a:rPr kumimoji="0" lang="ar-EG" sz="24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أو فشلك في الحياة. فطريقة التفكير السليمة تعزز فرص نجاحك، وتغير طريقتك </a:t>
              </a: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في </a:t>
              </a:r>
              <a:r>
                <a:rPr kumimoji="0" lang="ar-EG" sz="24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النظر إلى الأشياء، وتساعدك في التعامل </a:t>
              </a: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مع </a:t>
              </a:r>
              <a:r>
                <a:rPr kumimoji="0" lang="ar-EG" sz="24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مختلف المواقف</a:t>
              </a:r>
            </a:p>
          </p:txBody>
        </p:sp>
      </p:grpSp>
      <p:grpSp>
        <p:nvGrpSpPr>
          <p:cNvPr id="6" name="Group 5">
            <a:extLst>
              <a:ext uri="{FF2B5EF4-FFF2-40B4-BE49-F238E27FC236}">
                <a16:creationId xmlns="" xmlns:a16="http://schemas.microsoft.com/office/drawing/2014/main" id="{018B03C2-F68E-43DB-8C80-BCD1D09A13C3}"/>
              </a:ext>
            </a:extLst>
          </p:cNvPr>
          <p:cNvGrpSpPr/>
          <p:nvPr/>
        </p:nvGrpSpPr>
        <p:grpSpPr>
          <a:xfrm flipH="1">
            <a:off x="4494513" y="1403533"/>
            <a:ext cx="3353319" cy="4249734"/>
            <a:chOff x="2006095" y="2718533"/>
            <a:chExt cx="3326309" cy="3916346"/>
          </a:xfrm>
        </p:grpSpPr>
        <p:pic>
          <p:nvPicPr>
            <p:cNvPr id="7" name="Picture 6">
              <a:extLst>
                <a:ext uri="{FF2B5EF4-FFF2-40B4-BE49-F238E27FC236}">
                  <a16:creationId xmlns="" xmlns:a16="http://schemas.microsoft.com/office/drawing/2014/main" id="{FF8447C6-FC9F-4933-AE51-A435C4E5A13E}"/>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06095" y="2718533"/>
              <a:ext cx="3326309" cy="3916346"/>
            </a:xfrm>
            <a:prstGeom prst="rect">
              <a:avLst/>
            </a:prstGeom>
          </p:spPr>
        </p:pic>
        <p:sp>
          <p:nvSpPr>
            <p:cNvPr id="8" name="Rectangle 7">
              <a:extLst>
                <a:ext uri="{FF2B5EF4-FFF2-40B4-BE49-F238E27FC236}">
                  <a16:creationId xmlns="" xmlns:a16="http://schemas.microsoft.com/office/drawing/2014/main" id="{581FE0E3-32A2-45AE-9743-8A6890A8BDC1}"/>
                </a:ext>
              </a:extLst>
            </p:cNvPr>
            <p:cNvSpPr/>
            <p:nvPr/>
          </p:nvSpPr>
          <p:spPr>
            <a:xfrm>
              <a:off x="2029724" y="3268799"/>
              <a:ext cx="2455662" cy="306322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وكما نلاحظ أن الأشخاص أحيانًا يتعرضون للموقف نفسه، ومع ذلك تكون نتائج ذلك الموقف تختلف </a:t>
              </a: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0"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من </a:t>
              </a:r>
              <a:r>
                <a:rPr kumimoji="0" lang="ar-EG" sz="24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شخص لآخر، هل تعلم لماذا؟ لأن إدراكهم للموقف كان مختلفًا</a:t>
              </a:r>
            </a:p>
          </p:txBody>
        </p:sp>
      </p:grpSp>
      <p:grpSp>
        <p:nvGrpSpPr>
          <p:cNvPr id="10" name="Group 9">
            <a:extLst>
              <a:ext uri="{FF2B5EF4-FFF2-40B4-BE49-F238E27FC236}">
                <a16:creationId xmlns="" xmlns:a16="http://schemas.microsoft.com/office/drawing/2014/main" id="{018B03C2-F68E-43DB-8C80-BCD1D09A13C3}"/>
              </a:ext>
            </a:extLst>
          </p:cNvPr>
          <p:cNvGrpSpPr/>
          <p:nvPr/>
        </p:nvGrpSpPr>
        <p:grpSpPr>
          <a:xfrm flipH="1">
            <a:off x="1067524" y="1357096"/>
            <a:ext cx="3566589" cy="4249734"/>
            <a:chOff x="2073194" y="2718533"/>
            <a:chExt cx="3537861" cy="3916346"/>
          </a:xfrm>
        </p:grpSpPr>
        <p:pic>
          <p:nvPicPr>
            <p:cNvPr id="11" name="Picture 10">
              <a:extLst>
                <a:ext uri="{FF2B5EF4-FFF2-40B4-BE49-F238E27FC236}">
                  <a16:creationId xmlns="" xmlns:a16="http://schemas.microsoft.com/office/drawing/2014/main" id="{FF8447C6-FC9F-4933-AE51-A435C4E5A13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2" name="Rectangle 11">
              <a:extLst>
                <a:ext uri="{FF2B5EF4-FFF2-40B4-BE49-F238E27FC236}">
                  <a16:creationId xmlns="" xmlns:a16="http://schemas.microsoft.com/office/drawing/2014/main" id="{581FE0E3-32A2-45AE-9743-8A6890A8BDC1}"/>
                </a:ext>
              </a:extLst>
            </p:cNvPr>
            <p:cNvSpPr/>
            <p:nvPr/>
          </p:nvSpPr>
          <p:spPr>
            <a:xfrm>
              <a:off x="2211670" y="3145094"/>
              <a:ext cx="2539431" cy="3063223"/>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4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فكل شخص ينظر لما حوله من زاوية نظر مختلفة. إذا أردت أن تكون من الأشخاص الأكثر نجاحًا، فمن المهم أن تطور طريقة تفكيرك وتجعلها إيجابية ومنتجة</a:t>
              </a:r>
            </a:p>
          </p:txBody>
        </p:sp>
      </p:grpSp>
      <p:sp>
        <p:nvSpPr>
          <p:cNvPr id="13" name="TextBox 1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70112118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717290" y="49692"/>
            <a:ext cx="4474710" cy="707886"/>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غير طريقة تفكيرك تتغير حياتك</a:t>
            </a:r>
          </a:p>
        </p:txBody>
      </p:sp>
      <p:grpSp>
        <p:nvGrpSpPr>
          <p:cNvPr id="3" name="Group 2"/>
          <p:cNvGrpSpPr/>
          <p:nvPr/>
        </p:nvGrpSpPr>
        <p:grpSpPr>
          <a:xfrm>
            <a:off x="4034944" y="1049966"/>
            <a:ext cx="6774571" cy="2509139"/>
            <a:chOff x="1957924" y="1565910"/>
            <a:chExt cx="6567488" cy="2155412"/>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7924" y="1565910"/>
              <a:ext cx="6567488" cy="2155412"/>
            </a:xfrm>
            <a:prstGeom prst="rect">
              <a:avLst/>
            </a:prstGeom>
          </p:spPr>
        </p:pic>
        <p:sp>
          <p:nvSpPr>
            <p:cNvPr id="5" name="Rectangle 4">
              <a:extLst>
                <a:ext uri="{FF2B5EF4-FFF2-40B4-BE49-F238E27FC236}">
                  <a16:creationId xmlns="" xmlns:a16="http://schemas.microsoft.com/office/drawing/2014/main" id="{C2513A41-1211-4D73-B7BC-21781FD3EB77}"/>
                </a:ext>
              </a:extLst>
            </p:cNvPr>
            <p:cNvSpPr/>
            <p:nvPr/>
          </p:nvSpPr>
          <p:spPr>
            <a:xfrm>
              <a:off x="2545818" y="1865358"/>
              <a:ext cx="5391699" cy="1665642"/>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هل تفكّرت يومًا في القوة الهائلة التي تمتلكها الأفكار وكيف لها أن تؤثر على حياتك؟ لماذا ينسى الكثير منا أن بناء عقلية سليمة أقوى من أي سمة أخرى موجودة في القوة البشرية؟ عقولنا لا تعرف الحدود إن لم نوجد نحن تلك الحدود، والجزء الأفضل هو أن بإمكاننا أن نفكر بالطريقة التي نريد</a:t>
              </a:r>
              <a:endParaRPr kumimoji="0" lang="ar-EG" sz="24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6" name="Group 5"/>
          <p:cNvGrpSpPr/>
          <p:nvPr/>
        </p:nvGrpSpPr>
        <p:grpSpPr>
          <a:xfrm>
            <a:off x="1943099" y="3728297"/>
            <a:ext cx="7034533" cy="2663113"/>
            <a:chOff x="817031" y="3841977"/>
            <a:chExt cx="6567488" cy="2155412"/>
          </a:xfrm>
        </p:grpSpPr>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7031" y="3841977"/>
              <a:ext cx="6567488" cy="2155412"/>
            </a:xfrm>
            <a:prstGeom prst="rect">
              <a:avLst/>
            </a:prstGeom>
          </p:spPr>
        </p:pic>
        <p:sp>
          <p:nvSpPr>
            <p:cNvPr id="8" name="Rectangle 7">
              <a:extLst>
                <a:ext uri="{FF2B5EF4-FFF2-40B4-BE49-F238E27FC236}">
                  <a16:creationId xmlns="" xmlns:a16="http://schemas.microsoft.com/office/drawing/2014/main" id="{693F4FD6-B3AC-4B67-8F6D-19CFAE01DB95}"/>
                </a:ext>
              </a:extLst>
            </p:cNvPr>
            <p:cNvSpPr/>
            <p:nvPr/>
          </p:nvSpPr>
          <p:spPr>
            <a:xfrm>
              <a:off x="1274365" y="4129128"/>
              <a:ext cx="5688858" cy="156933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المؤكد أنك قد سمعت على الأقل بواحدة من تلك القصص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عن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ذلك الشاب الذي ينحدر من عائلة محدودة الدخل ومستوى تعليم متدني، بلا مال ولا موارد ولا أدنى نفوذ. كيف استطاع أن يكون من أكثر الأشخاص تأثيرًا ونفوذًا ويمتلك ثروة كبيرة وعائلة سعيدة؟ إن طريقة التفكير السليمة هي السر خلف هذه الحياة الناجحة</a:t>
              </a:r>
              <a:endPar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pic>
        <p:nvPicPr>
          <p:cNvPr id="10" name="Picture 9" descr="ÙÙÙÙØ© ØªØ±ØªÙØ¨ Ø§ÙØ£ÙÙØ§Ø± Ù Ø§Ø³ØªØºÙØ§ÙÙØ§ Ø¨Ø´ÙÙ ÙÙÙØ² Ø - Ø§ÙÙØ±Ø³Ø§Ù"/>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87906" y="1358316"/>
            <a:ext cx="2704656" cy="2139475"/>
          </a:xfrm>
          <a:prstGeom prst="rect">
            <a:avLst/>
          </a:prstGeom>
          <a:ln>
            <a:noFill/>
          </a:ln>
          <a:effectLst>
            <a:softEdge rad="112500"/>
          </a:effectLst>
        </p:spPr>
      </p:pic>
      <p:pic>
        <p:nvPicPr>
          <p:cNvPr id="11" name="Picture 10"/>
          <p:cNvPicPr>
            <a:picLocks noChangeAspect="1"/>
          </p:cNvPicPr>
          <p:nvPr/>
        </p:nvPicPr>
        <p:blipFill>
          <a:blip r:embed="rId7">
            <a:clrChange>
              <a:clrFrom>
                <a:srgbClr val="F7F7F7"/>
              </a:clrFrom>
              <a:clrTo>
                <a:srgbClr val="F7F7F7">
                  <a:alpha val="0"/>
                </a:srgbClr>
              </a:clrTo>
            </a:clrChange>
          </a:blip>
          <a:stretch>
            <a:fillRect/>
          </a:stretch>
        </p:blipFill>
        <p:spPr>
          <a:xfrm rot="20952018">
            <a:off x="9180874" y="3931538"/>
            <a:ext cx="2395789" cy="2395789"/>
          </a:xfrm>
          <a:prstGeom prst="rect">
            <a:avLst/>
          </a:prstGeom>
        </p:spPr>
      </p:pic>
      <p:sp>
        <p:nvSpPr>
          <p:cNvPr id="12" name="TextBox 11"/>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9413647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par>
                                <p:cTn id="16" presetID="16" presetClass="entr" presetSubtype="21"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906" y="68622"/>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غير طريقة تفكيرك تتغير حياتك</a:t>
            </a:r>
          </a:p>
        </p:txBody>
      </p:sp>
      <p:grpSp>
        <p:nvGrpSpPr>
          <p:cNvPr id="3" name="Group 2">
            <a:extLst>
              <a:ext uri="{FF2B5EF4-FFF2-40B4-BE49-F238E27FC236}">
                <a16:creationId xmlns="" xmlns:a16="http://schemas.microsoft.com/office/drawing/2014/main" id="{1EA7D5B2-FBFD-419F-8DC7-9EB3A02874CD}"/>
              </a:ext>
            </a:extLst>
          </p:cNvPr>
          <p:cNvGrpSpPr/>
          <p:nvPr/>
        </p:nvGrpSpPr>
        <p:grpSpPr>
          <a:xfrm>
            <a:off x="7826502" y="2758288"/>
            <a:ext cx="2514211" cy="2788486"/>
            <a:chOff x="6127313" y="1659813"/>
            <a:chExt cx="2789744" cy="3076019"/>
          </a:xfrm>
        </p:grpSpPr>
        <p:pic>
          <p:nvPicPr>
            <p:cNvPr id="4" name="Picture 3">
              <a:extLst>
                <a:ext uri="{FF2B5EF4-FFF2-40B4-BE49-F238E27FC236}">
                  <a16:creationId xmlns="" xmlns:a16="http://schemas.microsoft.com/office/drawing/2014/main" id="{1652AF2A-5322-4078-A8F2-631BF47D28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7313" y="1659813"/>
              <a:ext cx="2789744" cy="2995111"/>
            </a:xfrm>
            <a:prstGeom prst="rect">
              <a:avLst/>
            </a:prstGeom>
          </p:spPr>
        </p:pic>
        <p:sp>
          <p:nvSpPr>
            <p:cNvPr id="5" name="Rectangle 4">
              <a:extLst>
                <a:ext uri="{FF2B5EF4-FFF2-40B4-BE49-F238E27FC236}">
                  <a16:creationId xmlns="" xmlns:a16="http://schemas.microsoft.com/office/drawing/2014/main" id="{71EAD185-D66B-4476-80EC-C1E471DED6BA}"/>
                </a:ext>
              </a:extLst>
            </p:cNvPr>
            <p:cNvSpPr/>
            <p:nvPr/>
          </p:nvSpPr>
          <p:spPr>
            <a:xfrm rot="4194253">
              <a:off x="6474939" y="3214657"/>
              <a:ext cx="2497648" cy="544702"/>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9E4E92"/>
                  </a:solidFill>
                  <a:effectLst/>
                  <a:uLnTx/>
                  <a:uFillTx/>
                  <a:latin typeface="Sakkal Majalla" panose="02000000000000000000" pitchFamily="2" charset="-78"/>
                  <a:ea typeface="+mn-ea"/>
                  <a:cs typeface="Sakkal Majalla" panose="02000000000000000000" pitchFamily="2" charset="-78"/>
                </a:rPr>
                <a:t>اختر أفكارك</a:t>
              </a:r>
            </a:p>
          </p:txBody>
        </p:sp>
        <p:sp>
          <p:nvSpPr>
            <p:cNvPr id="6" name="Rectangle 5">
              <a:extLst>
                <a:ext uri="{FF2B5EF4-FFF2-40B4-BE49-F238E27FC236}">
                  <a16:creationId xmlns="" xmlns:a16="http://schemas.microsoft.com/office/drawing/2014/main" id="{FC567B79-4506-4E80-85A4-9EA2D769B46C}"/>
                </a:ext>
              </a:extLst>
            </p:cNvPr>
            <p:cNvSpPr/>
            <p:nvPr/>
          </p:nvSpPr>
          <p:spPr>
            <a:xfrm rot="4194253">
              <a:off x="6512272" y="3582108"/>
              <a:ext cx="532939" cy="471278"/>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1</a:t>
              </a:r>
            </a:p>
          </p:txBody>
        </p:sp>
      </p:grpSp>
      <p:grpSp>
        <p:nvGrpSpPr>
          <p:cNvPr id="7" name="Group 6">
            <a:extLst>
              <a:ext uri="{FF2B5EF4-FFF2-40B4-BE49-F238E27FC236}">
                <a16:creationId xmlns="" xmlns:a16="http://schemas.microsoft.com/office/drawing/2014/main" id="{4134BF74-2779-4F74-8250-905ECC60E21E}"/>
              </a:ext>
            </a:extLst>
          </p:cNvPr>
          <p:cNvGrpSpPr/>
          <p:nvPr/>
        </p:nvGrpSpPr>
        <p:grpSpPr>
          <a:xfrm>
            <a:off x="6427634" y="1447470"/>
            <a:ext cx="2730780" cy="2658469"/>
            <a:chOff x="4755889" y="256032"/>
            <a:chExt cx="3030047" cy="2932595"/>
          </a:xfrm>
        </p:grpSpPr>
        <p:pic>
          <p:nvPicPr>
            <p:cNvPr id="8" name="Picture 7">
              <a:extLst>
                <a:ext uri="{FF2B5EF4-FFF2-40B4-BE49-F238E27FC236}">
                  <a16:creationId xmlns="" xmlns:a16="http://schemas.microsoft.com/office/drawing/2014/main" id="{C072CD9C-2366-4E44-9BA4-665118A0C3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86358" y="256032"/>
              <a:ext cx="2899578" cy="2932595"/>
            </a:xfrm>
            <a:prstGeom prst="rect">
              <a:avLst/>
            </a:prstGeom>
          </p:spPr>
        </p:pic>
        <p:sp>
          <p:nvSpPr>
            <p:cNvPr id="10" name="Rectangle 9">
              <a:extLst>
                <a:ext uri="{FF2B5EF4-FFF2-40B4-BE49-F238E27FC236}">
                  <a16:creationId xmlns="" xmlns:a16="http://schemas.microsoft.com/office/drawing/2014/main" id="{5E102C21-D17C-43E0-8723-2A0C6548BC18}"/>
                </a:ext>
              </a:extLst>
            </p:cNvPr>
            <p:cNvSpPr/>
            <p:nvPr/>
          </p:nvSpPr>
          <p:spPr>
            <a:xfrm rot="1644787">
              <a:off x="4755889" y="1031265"/>
              <a:ext cx="2550442" cy="969309"/>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5DBD4C"/>
                  </a:solidFill>
                  <a:effectLst/>
                  <a:uLnTx/>
                  <a:uFillTx/>
                  <a:latin typeface="Sakkal Majalla" panose="02000000000000000000" pitchFamily="2" charset="-78"/>
                  <a:ea typeface="+mn-ea"/>
                  <a:cs typeface="Sakkal Majalla" panose="02000000000000000000" pitchFamily="2" charset="-78"/>
                </a:rPr>
                <a:t>تحمل مسؤولية مشاعرك</a:t>
              </a:r>
            </a:p>
          </p:txBody>
        </p:sp>
        <p:sp>
          <p:nvSpPr>
            <p:cNvPr id="11" name="Rectangle 10">
              <a:extLst>
                <a:ext uri="{FF2B5EF4-FFF2-40B4-BE49-F238E27FC236}">
                  <a16:creationId xmlns="" xmlns:a16="http://schemas.microsoft.com/office/drawing/2014/main" id="{904BBB1E-BB74-4F93-8440-D92916030EB3}"/>
                </a:ext>
              </a:extLst>
            </p:cNvPr>
            <p:cNvSpPr/>
            <p:nvPr/>
          </p:nvSpPr>
          <p:spPr>
            <a:xfrm rot="736551">
              <a:off x="5465304" y="2320383"/>
              <a:ext cx="532940" cy="468528"/>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2</a:t>
              </a:r>
            </a:p>
          </p:txBody>
        </p:sp>
      </p:grpSp>
      <p:grpSp>
        <p:nvGrpSpPr>
          <p:cNvPr id="12" name="Group 11">
            <a:extLst>
              <a:ext uri="{FF2B5EF4-FFF2-40B4-BE49-F238E27FC236}">
                <a16:creationId xmlns="" xmlns:a16="http://schemas.microsoft.com/office/drawing/2014/main" id="{15F3C041-3310-4092-92DD-9CF2C456CD04}"/>
              </a:ext>
            </a:extLst>
          </p:cNvPr>
          <p:cNvGrpSpPr/>
          <p:nvPr/>
        </p:nvGrpSpPr>
        <p:grpSpPr>
          <a:xfrm>
            <a:off x="3516762" y="1447470"/>
            <a:ext cx="2890645" cy="2668388"/>
            <a:chOff x="1853162" y="256032"/>
            <a:chExt cx="2954493" cy="2881445"/>
          </a:xfrm>
        </p:grpSpPr>
        <p:pic>
          <p:nvPicPr>
            <p:cNvPr id="13" name="Picture 12">
              <a:extLst>
                <a:ext uri="{FF2B5EF4-FFF2-40B4-BE49-F238E27FC236}">
                  <a16:creationId xmlns="" xmlns:a16="http://schemas.microsoft.com/office/drawing/2014/main" id="{771F49DE-5C44-4265-B371-DFE8C568E6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53162" y="256032"/>
              <a:ext cx="2954493" cy="2881445"/>
            </a:xfrm>
            <a:prstGeom prst="rect">
              <a:avLst/>
            </a:prstGeom>
          </p:spPr>
        </p:pic>
        <p:sp>
          <p:nvSpPr>
            <p:cNvPr id="14" name="Rectangle 13">
              <a:extLst>
                <a:ext uri="{FF2B5EF4-FFF2-40B4-BE49-F238E27FC236}">
                  <a16:creationId xmlns="" xmlns:a16="http://schemas.microsoft.com/office/drawing/2014/main" id="{2A782135-ED96-4A1F-991D-54509AE6F1C4}"/>
                </a:ext>
              </a:extLst>
            </p:cNvPr>
            <p:cNvSpPr/>
            <p:nvPr/>
          </p:nvSpPr>
          <p:spPr>
            <a:xfrm rot="20055047">
              <a:off x="2313782" y="1010968"/>
              <a:ext cx="2313905" cy="948862"/>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91564"/>
                  </a:solidFill>
                  <a:effectLst/>
                  <a:uLnTx/>
                  <a:uFillTx/>
                  <a:latin typeface="Sakkal Majalla" panose="02000000000000000000" pitchFamily="2" charset="-78"/>
                  <a:ea typeface="+mn-ea"/>
                  <a:cs typeface="Sakkal Majalla" panose="02000000000000000000" pitchFamily="2" charset="-78"/>
                </a:rPr>
                <a:t>دعم عقلك بمواد تحفيزية وملهمة</a:t>
              </a:r>
            </a:p>
          </p:txBody>
        </p:sp>
        <p:sp>
          <p:nvSpPr>
            <p:cNvPr id="15" name="Rectangle 14">
              <a:extLst>
                <a:ext uri="{FF2B5EF4-FFF2-40B4-BE49-F238E27FC236}">
                  <a16:creationId xmlns="" xmlns:a16="http://schemas.microsoft.com/office/drawing/2014/main" id="{8B19A26E-D28E-4818-9FA7-31B677C0B4DF}"/>
                </a:ext>
              </a:extLst>
            </p:cNvPr>
            <p:cNvSpPr/>
            <p:nvPr/>
          </p:nvSpPr>
          <p:spPr>
            <a:xfrm rot="20862004">
              <a:off x="3742958" y="2286083"/>
              <a:ext cx="532938" cy="468528"/>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3</a:t>
              </a:r>
            </a:p>
          </p:txBody>
        </p:sp>
      </p:grpSp>
      <p:grpSp>
        <p:nvGrpSpPr>
          <p:cNvPr id="16" name="Group 15">
            <a:extLst>
              <a:ext uri="{FF2B5EF4-FFF2-40B4-BE49-F238E27FC236}">
                <a16:creationId xmlns="" xmlns:a16="http://schemas.microsoft.com/office/drawing/2014/main" id="{63DC02FC-0D16-44DC-B18E-F083F5F23267}"/>
              </a:ext>
            </a:extLst>
          </p:cNvPr>
          <p:cNvGrpSpPr/>
          <p:nvPr/>
        </p:nvGrpSpPr>
        <p:grpSpPr>
          <a:xfrm>
            <a:off x="2214269" y="2732529"/>
            <a:ext cx="2817098" cy="2766662"/>
            <a:chOff x="491239" y="1456403"/>
            <a:chExt cx="2839169" cy="3051945"/>
          </a:xfrm>
        </p:grpSpPr>
        <p:pic>
          <p:nvPicPr>
            <p:cNvPr id="17" name="Picture 16">
              <a:extLst>
                <a:ext uri="{FF2B5EF4-FFF2-40B4-BE49-F238E27FC236}">
                  <a16:creationId xmlns="" xmlns:a16="http://schemas.microsoft.com/office/drawing/2014/main" id="{2B7358D4-2924-44FA-A786-A84751E565E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1239" y="1456403"/>
              <a:ext cx="2839169" cy="3051945"/>
            </a:xfrm>
            <a:prstGeom prst="rect">
              <a:avLst/>
            </a:prstGeom>
          </p:spPr>
        </p:pic>
        <p:sp>
          <p:nvSpPr>
            <p:cNvPr id="18" name="Rectangle 17">
              <a:extLst>
                <a:ext uri="{FF2B5EF4-FFF2-40B4-BE49-F238E27FC236}">
                  <a16:creationId xmlns="" xmlns:a16="http://schemas.microsoft.com/office/drawing/2014/main" id="{93E0EBF1-EF86-4F25-817F-D21DCD3A89C2}"/>
                </a:ext>
              </a:extLst>
            </p:cNvPr>
            <p:cNvSpPr/>
            <p:nvPr/>
          </p:nvSpPr>
          <p:spPr>
            <a:xfrm rot="17646404">
              <a:off x="945835" y="2886215"/>
              <a:ext cx="1545899" cy="874730"/>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5F2E6F"/>
                  </a:solidFill>
                  <a:effectLst/>
                  <a:uLnTx/>
                  <a:uFillTx/>
                  <a:latin typeface="Sakkal Majalla" panose="02000000000000000000" pitchFamily="2" charset="-78"/>
                  <a:ea typeface="+mn-ea"/>
                  <a:cs typeface="Sakkal Majalla" panose="02000000000000000000" pitchFamily="2" charset="-78"/>
                </a:rPr>
                <a:t>كن واقعيا مع نفسك</a:t>
              </a:r>
            </a:p>
          </p:txBody>
        </p:sp>
        <p:sp>
          <p:nvSpPr>
            <p:cNvPr id="19" name="Rectangle 18">
              <a:extLst>
                <a:ext uri="{FF2B5EF4-FFF2-40B4-BE49-F238E27FC236}">
                  <a16:creationId xmlns="" xmlns:a16="http://schemas.microsoft.com/office/drawing/2014/main" id="{AB7792BC-E8FD-44B0-A56B-FD304798CD01}"/>
                </a:ext>
              </a:extLst>
            </p:cNvPr>
            <p:cNvSpPr/>
            <p:nvPr/>
          </p:nvSpPr>
          <p:spPr>
            <a:xfrm rot="17738496">
              <a:off x="2456946" y="3451154"/>
              <a:ext cx="532939" cy="428060"/>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4</a:t>
              </a:r>
            </a:p>
          </p:txBody>
        </p:sp>
      </p:grpSp>
      <p:grpSp>
        <p:nvGrpSpPr>
          <p:cNvPr id="20" name="Group 19"/>
          <p:cNvGrpSpPr/>
          <p:nvPr/>
        </p:nvGrpSpPr>
        <p:grpSpPr>
          <a:xfrm>
            <a:off x="5184085" y="4014372"/>
            <a:ext cx="2525815" cy="2304785"/>
            <a:chOff x="3094475" y="3316351"/>
            <a:chExt cx="3360982" cy="3287649"/>
          </a:xfrm>
        </p:grpSpPr>
        <p:pic>
          <p:nvPicPr>
            <p:cNvPr id="21" name="Picture 20">
              <a:extLst>
                <a:ext uri="{FF2B5EF4-FFF2-40B4-BE49-F238E27FC236}">
                  <a16:creationId xmlns="" xmlns:a16="http://schemas.microsoft.com/office/drawing/2014/main" id="{DD18562F-9893-4F39-B315-CEA004C21DE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94475" y="3316351"/>
              <a:ext cx="3360982" cy="3287649"/>
            </a:xfrm>
            <a:prstGeom prst="rect">
              <a:avLst/>
            </a:prstGeom>
          </p:spPr>
        </p:pic>
        <p:sp>
          <p:nvSpPr>
            <p:cNvPr id="22" name="Rectangle 21"/>
            <p:cNvSpPr/>
            <p:nvPr/>
          </p:nvSpPr>
          <p:spPr>
            <a:xfrm>
              <a:off x="3312021" y="3815113"/>
              <a:ext cx="2808979" cy="2502450"/>
            </a:xfrm>
            <a:prstGeom prst="rect">
              <a:avLst/>
            </a:prstGeom>
          </p:spPr>
          <p:txBody>
            <a:bodyPr wrap="square">
              <a:spAutoFit/>
            </a:bodyPr>
            <a:lstStyle/>
            <a:p>
              <a:pPr marL="0" marR="0" lvl="0" indent="0" algn="ctr" defTabSz="914400" rtl="1" eaLnBrk="1" fontAlgn="auto" latinLnBrk="0" hangingPunct="1">
                <a:lnSpc>
                  <a:spcPct val="9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أربع خطوات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
              </a:r>
              <a:b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لتعزيز </a:t>
              </a: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التفكير وكسر الحواجز الوهمية الموجودة داخل </a:t>
              </a: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عقولنا</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
        <p:nvSpPr>
          <p:cNvPr id="23" name="TextBox 2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86556268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900" decel="100000" fill="hold"/>
                                        <p:tgtEl>
                                          <p:spTgt spid="3"/>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900" decel="100000" fill="hold"/>
                                        <p:tgtEl>
                                          <p:spTgt spid="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900" decel="100000" fill="hold"/>
                                        <p:tgtEl>
                                          <p:spTgt spid="1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900" decel="100000" fill="hold"/>
                                        <p:tgtEl>
                                          <p:spTgt spid="16"/>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425302" y="2390800"/>
            <a:ext cx="6184898"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خالط الإيجابيين وابن حاجزاً صلباً بينك وبين السلبيين</a:t>
            </a:r>
          </a:p>
        </p:txBody>
      </p:sp>
      <p:sp>
        <p:nvSpPr>
          <p:cNvPr id="4" name="Slide Number Placeholder 3"/>
          <p:cNvSpPr>
            <a:spLocks noGrp="1"/>
          </p:cNvSpPr>
          <p:nvPr>
            <p:ph type="sldNum" sz="quarter" idx="12"/>
          </p:nvPr>
        </p:nvSpPr>
        <p:spPr/>
        <p:txBody>
          <a:bodyPr/>
          <a:lstStyle/>
          <a:p>
            <a:fld id="{802A93DA-8321-490E-B7A0-7881EC602D96}" type="slidenum">
              <a:rPr lang="ar-EG" smtClean="0"/>
              <a:t>36</a:t>
            </a:fld>
            <a:endParaRPr lang="ar-EG"/>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590127" y="1599440"/>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249678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187609" y="174007"/>
            <a:ext cx="5004391"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خالط الإيجابيين وابن حاجزاً صلباً بينك وبين السلبيين</a:t>
            </a:r>
          </a:p>
        </p:txBody>
      </p:sp>
      <p:grpSp>
        <p:nvGrpSpPr>
          <p:cNvPr id="4" name="Group 3"/>
          <p:cNvGrpSpPr/>
          <p:nvPr/>
        </p:nvGrpSpPr>
        <p:grpSpPr>
          <a:xfrm>
            <a:off x="3719539" y="884280"/>
            <a:ext cx="4986436" cy="1753904"/>
            <a:chOff x="0" y="0"/>
            <a:chExt cx="6644640" cy="1106895"/>
          </a:xfrm>
        </p:grpSpPr>
        <p:pic>
          <p:nvPicPr>
            <p:cNvPr id="6" name="Picture 5" descr="E:\حقيبة التسويق\صور\2.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6644640" cy="1028700"/>
            </a:xfrm>
            <a:prstGeom prst="rect">
              <a:avLst/>
            </a:prstGeom>
            <a:noFill/>
            <a:ln>
              <a:noFill/>
            </a:ln>
          </p:spPr>
        </p:pic>
        <p:sp>
          <p:nvSpPr>
            <p:cNvPr id="7" name="Rectangle 6"/>
            <p:cNvSpPr/>
            <p:nvPr/>
          </p:nvSpPr>
          <p:spPr>
            <a:xfrm>
              <a:off x="181141" y="201842"/>
              <a:ext cx="5679600" cy="905053"/>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95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0D0D0D"/>
                  </a:solidFill>
                  <a:effectLst/>
                  <a:uLnTx/>
                  <a:uFillTx/>
                  <a:latin typeface="Sakkal Majalla" panose="02000000000000000000" pitchFamily="2" charset="-78"/>
                  <a:ea typeface="Calibri" panose="020F0502020204030204" pitchFamily="34" charset="0"/>
                  <a:cs typeface="Sakkal Majalla" panose="02000000000000000000" pitchFamily="2" charset="-78"/>
                </a:rPr>
                <a:t>خالط الايجابيين من حولك الذين يحبونك ويشجعونك واكيد هم كُثر ودعك من مصاصي الطاقة الايجابية</a:t>
              </a:r>
              <a:endParaRPr kumimoji="0" lang="en-US" sz="14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478125" y="2771455"/>
            <a:ext cx="11589218" cy="1477328"/>
            <a:chOff x="478125" y="3006603"/>
            <a:chExt cx="11589218" cy="1477328"/>
          </a:xfrm>
        </p:grpSpPr>
        <p:pic>
          <p:nvPicPr>
            <p:cNvPr id="8" name="Picture 7" descr="Beneficios â Comision de Reclamos UF Linea Roca"/>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01398" y="3163369"/>
              <a:ext cx="865945" cy="702133"/>
            </a:xfrm>
            <a:prstGeom prst="rect">
              <a:avLst/>
            </a:prstGeom>
            <a:noFill/>
            <a:ln>
              <a:noFill/>
            </a:ln>
          </p:spPr>
        </p:pic>
        <p:sp>
          <p:nvSpPr>
            <p:cNvPr id="10" name="Rectangle 9"/>
            <p:cNvSpPr/>
            <p:nvPr/>
          </p:nvSpPr>
          <p:spPr>
            <a:xfrm>
              <a:off x="478125" y="3006603"/>
              <a:ext cx="10723274"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من الحكمة ان تبتعد عن الناس التي هي مصدر طاقة سلبية دائمة لك، إن لم تكن مضطرا لتحمّلهم. الناس التي تحسد، الناس اللوامة التي تلقي اللوم على الاخرين ولا تتحمل مسؤولية افعالها واقوالها  الناس التي تغار منك غيرة سلبية، الناس التي تلعب طول الوقت دور المظلومة والضحية الناس التي لا تشجعك بل بالعكس تكسّرك وتسخر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منك</a:t>
              </a:r>
              <a:endPar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11" name="Group 10"/>
          <p:cNvGrpSpPr/>
          <p:nvPr/>
        </p:nvGrpSpPr>
        <p:grpSpPr>
          <a:xfrm>
            <a:off x="478125" y="4483931"/>
            <a:ext cx="11589218" cy="1015663"/>
            <a:chOff x="478125" y="3006603"/>
            <a:chExt cx="11589218" cy="1015663"/>
          </a:xfrm>
        </p:grpSpPr>
        <p:pic>
          <p:nvPicPr>
            <p:cNvPr id="12" name="Picture 11" descr="Beneficios â Comision de Reclamos UF Linea Roca"/>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01398" y="3163369"/>
              <a:ext cx="865945" cy="702133"/>
            </a:xfrm>
            <a:prstGeom prst="rect">
              <a:avLst/>
            </a:prstGeom>
            <a:noFill/>
            <a:ln>
              <a:noFill/>
            </a:ln>
          </p:spPr>
        </p:pic>
        <p:sp>
          <p:nvSpPr>
            <p:cNvPr id="13" name="Rectangle 12"/>
            <p:cNvSpPr/>
            <p:nvPr/>
          </p:nvSpPr>
          <p:spPr>
            <a:xfrm>
              <a:off x="478125" y="3006603"/>
              <a:ext cx="1072327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هؤلاء مصدر طاقة سلبية لك كي نحرِّر أنفسنا من الطاقات السلبية المحيطة التي تستنزف الكثير من هدوئنا واتزاننا الداخلي، علينا أن نتحكم في مصاصي الطاقة المحيطين بنا في كل مكان</a:t>
              </a:r>
            </a:p>
          </p:txBody>
        </p:sp>
      </p:grpSp>
      <p:grpSp>
        <p:nvGrpSpPr>
          <p:cNvPr id="14" name="Group 13"/>
          <p:cNvGrpSpPr/>
          <p:nvPr/>
        </p:nvGrpSpPr>
        <p:grpSpPr>
          <a:xfrm>
            <a:off x="372252" y="5656360"/>
            <a:ext cx="11589218" cy="1015663"/>
            <a:chOff x="478125" y="3006603"/>
            <a:chExt cx="11589218" cy="1015663"/>
          </a:xfrm>
        </p:grpSpPr>
        <p:pic>
          <p:nvPicPr>
            <p:cNvPr id="15" name="Picture 14" descr="Beneficios â Comision de Reclamos UF Linea Roca"/>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01398" y="3163369"/>
              <a:ext cx="865945" cy="702133"/>
            </a:xfrm>
            <a:prstGeom prst="rect">
              <a:avLst/>
            </a:prstGeom>
            <a:noFill/>
            <a:ln>
              <a:noFill/>
            </a:ln>
          </p:spPr>
        </p:pic>
        <p:sp>
          <p:nvSpPr>
            <p:cNvPr id="16" name="Rectangle 15"/>
            <p:cNvSpPr/>
            <p:nvPr/>
          </p:nvSpPr>
          <p:spPr>
            <a:xfrm>
              <a:off x="478125" y="3006603"/>
              <a:ext cx="10723274"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فهؤلاء الأشخاص يخترقون بطاقاتهم السلبية هدوءنا الداخلي، ويستنزفون طاقتنا الإيجابية إلى الحد الذي نصاب فيه بالأرق المرضي والاكتئاب الذي لا يستطيع الطب التقليدي التخلص منه والقضاء عليه</a:t>
              </a:r>
            </a:p>
          </p:txBody>
        </p:sp>
      </p:grpSp>
      <p:sp>
        <p:nvSpPr>
          <p:cNvPr id="17" name="TextBox 1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5133067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357730" y="151861"/>
            <a:ext cx="4709614"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خالط الإيجابيين وابن حاجزاً صلباً بينك وبين السلبيين</a:t>
            </a:r>
          </a:p>
        </p:txBody>
      </p:sp>
      <p:pic>
        <p:nvPicPr>
          <p:cNvPr id="3" name="Picture 2" descr="Ø¥Ø®ØªØ±Ø§Ø¹ ÙÙØ±Ø£ Ø£ÙÙØ§Ø± Ø§ÙØ¥ÙØ³Ø§Ù ! | Mulhak - ÙÙØ­Ù Ø£Ø®Ø¨Ø§Ø± ÙØ¨ÙØ§Ù ÙØ§ÙØ¹Ø§ÙÙ Ø§ÙØ¹Ø±Ø¨Ù"/>
          <p:cNvPicPr/>
          <p:nvPr/>
        </p:nvPicPr>
        <p:blipFill>
          <a:blip r:embed="rId4">
            <a:clrChange>
              <a:clrFrom>
                <a:srgbClr val="FFFFFD"/>
              </a:clrFrom>
              <a:clrTo>
                <a:srgbClr val="FFFFFD">
                  <a:alpha val="0"/>
                </a:srgbClr>
              </a:clrTo>
            </a:clrChange>
            <a:extLst>
              <a:ext uri="{28A0092B-C50C-407E-A947-70E740481C1C}">
                <a14:useLocalDpi xmlns:a14="http://schemas.microsoft.com/office/drawing/2010/main" val="0"/>
              </a:ext>
            </a:extLst>
          </a:blip>
          <a:srcRect/>
          <a:stretch>
            <a:fillRect/>
          </a:stretch>
        </p:blipFill>
        <p:spPr bwMode="auto">
          <a:xfrm>
            <a:off x="9810278" y="880775"/>
            <a:ext cx="2381722" cy="2252460"/>
          </a:xfrm>
          <a:prstGeom prst="rect">
            <a:avLst/>
          </a:prstGeom>
          <a:noFill/>
          <a:ln>
            <a:noFill/>
          </a:ln>
        </p:spPr>
      </p:pic>
      <p:sp>
        <p:nvSpPr>
          <p:cNvPr id="4" name="Rectangle 3"/>
          <p:cNvSpPr/>
          <p:nvPr/>
        </p:nvSpPr>
        <p:spPr>
          <a:xfrm>
            <a:off x="836579" y="1432042"/>
            <a:ext cx="9207163"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لا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يقتصر ضرر مصاصي الطاقة من حولنا أو من نسميهم بالحسودين على استنزاف طاقتنا الإيجابية والجسدية، بل الأكثر من ذلك أن يجعلنا الخبثاء منهم نشعر بالدونية، وأننا لا قيمة لنا وغير جديرين بحب الآخرين ولا نستحق الأفضل</a:t>
            </a:r>
          </a:p>
        </p:txBody>
      </p:sp>
      <p:sp>
        <p:nvSpPr>
          <p:cNvPr id="5" name="Rectangle 4"/>
          <p:cNvSpPr/>
          <p:nvPr/>
        </p:nvSpPr>
        <p:spPr>
          <a:xfrm>
            <a:off x="2615967" y="3354317"/>
            <a:ext cx="9301198"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التعامل مع الآخرين ضروري في الحياة، وخلال التعاملات اليومية، سواء في العمل، أو النادي، أو محيط الأسرة، نواجه الكثير من النماذج البشرية، ومنها أشخاص سلبيون يدفعونك إلى الفشل، وليس العكس</a:t>
            </a:r>
          </a:p>
        </p:txBody>
      </p:sp>
      <p:pic>
        <p:nvPicPr>
          <p:cNvPr id="6" name="Picture 5" descr="ÙØ§Ø¦Ø¨ ÙØ²ÙØ± Ø§ÙØªØ¹ÙÙÙ Ø§ÙØ£ÙÙØ§ÙÙ Ø§ÙØ£Ø³Ø¨Ù : Ù¡Ù£ Ùª ÙÙØ· ÙÙ Ø§ÙØ£Ø´Ø®Ø§Øµ ÙØ¨Ø¯Ø¹ÙÙ ..."/>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2958079"/>
            <a:ext cx="2879387" cy="1944370"/>
          </a:xfrm>
          <a:prstGeom prst="rect">
            <a:avLst/>
          </a:prstGeom>
          <a:noFill/>
          <a:ln>
            <a:noFill/>
          </a:ln>
        </p:spPr>
      </p:pic>
      <p:sp>
        <p:nvSpPr>
          <p:cNvPr id="7" name="Rectangle 6"/>
          <p:cNvSpPr/>
          <p:nvPr/>
        </p:nvSpPr>
        <p:spPr>
          <a:xfrm>
            <a:off x="836579" y="4951158"/>
            <a:ext cx="9610928" cy="147732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بعض هؤلاء الأشخاص لا تستطيع التخلص منهم، ويقول مستشار العلاج النفسي والإدمان، الدكتور أحمد هارون، إن "الشخص السلبي قد يكون أحد أفراد أسرتك أو زملائك في العمل، وفي تلك الحالة يجب أن تبتعد عنهم قدر الإمكان</a:t>
            </a:r>
          </a:p>
        </p:txBody>
      </p:sp>
      <p:pic>
        <p:nvPicPr>
          <p:cNvPr id="8" name="Picture 7"/>
          <p:cNvPicPr>
            <a:picLocks noChangeAspect="1"/>
          </p:cNvPicPr>
          <p:nvPr/>
        </p:nvPicPr>
        <p:blipFill>
          <a:blip r:embed="rId6">
            <a:clrChange>
              <a:clrFrom>
                <a:srgbClr val="FFFFFF"/>
              </a:clrFrom>
              <a:clrTo>
                <a:srgbClr val="FFFFFF">
                  <a:alpha val="0"/>
                </a:srgbClr>
              </a:clrTo>
            </a:clrChange>
          </a:blip>
          <a:stretch>
            <a:fillRect/>
          </a:stretch>
        </p:blipFill>
        <p:spPr>
          <a:xfrm>
            <a:off x="10428052" y="4808127"/>
            <a:ext cx="1508220" cy="1532590"/>
          </a:xfrm>
          <a:prstGeom prst="rect">
            <a:avLst/>
          </a:prstGeom>
        </p:spPr>
      </p:pic>
      <p:sp>
        <p:nvSpPr>
          <p:cNvPr id="10" name="TextBox 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9704665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500"/>
                                        <p:tgtEl>
                                          <p:spTgt spid="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كل تجربة فاشلة </a:t>
            </a:r>
          </a:p>
          <a:p>
            <a:pPr algn="ctr">
              <a:lnSpc>
                <a:spcPct val="150000"/>
              </a:lnSpc>
              <a:defRPr/>
            </a:pPr>
            <a:r>
              <a:rPr lang="ar-EG" b="1" kern="0" dirty="0">
                <a:solidFill>
                  <a:srgbClr val="3A9777"/>
                </a:solidFill>
                <a:latin typeface="Sakkal Majalla" panose="02000000000000000000" pitchFamily="2" charset="-78"/>
                <a:cs typeface="Sakkal Majalla" pitchFamily="2" charset="-78"/>
              </a:rPr>
              <a:t>طريقة جديدة للتعلم</a:t>
            </a:r>
          </a:p>
        </p:txBody>
      </p:sp>
      <p:sp>
        <p:nvSpPr>
          <p:cNvPr id="4" name="Slide Number Placeholder 3"/>
          <p:cNvSpPr>
            <a:spLocks noGrp="1"/>
          </p:cNvSpPr>
          <p:nvPr>
            <p:ph type="sldNum" sz="quarter" idx="12"/>
          </p:nvPr>
        </p:nvSpPr>
        <p:spPr/>
        <p:txBody>
          <a:bodyPr/>
          <a:lstStyle/>
          <a:p>
            <a:fld id="{802A93DA-8321-490E-B7A0-7881EC602D96}" type="slidenum">
              <a:rPr lang="ar-EG" smtClean="0"/>
              <a:t>39</a:t>
            </a:fld>
            <a:endParaRPr lang="ar-EG"/>
          </a:p>
        </p:txBody>
      </p:sp>
      <p:pic>
        <p:nvPicPr>
          <p:cNvPr id="5" name="Picture 4" descr="ÙÙÙØ§Ø³ ÙÙÙØ±Øª Ø§ÙØ®ÙØ§Ø³Ù | Ø£ÙÙÙÙ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590127" y="1599440"/>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111507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 name="Group 2"/>
          <p:cNvGrpSpPr/>
          <p:nvPr/>
        </p:nvGrpSpPr>
        <p:grpSpPr>
          <a:xfrm>
            <a:off x="359243" y="539645"/>
            <a:ext cx="11481527" cy="6001067"/>
            <a:chOff x="342778" y="1113807"/>
            <a:chExt cx="11481527" cy="5646391"/>
          </a:xfrm>
        </p:grpSpPr>
        <p:sp>
          <p:nvSpPr>
            <p:cNvPr id="5" name="Rectangle 4">
              <a:extLst>
                <a:ext uri="{FF2B5EF4-FFF2-40B4-BE49-F238E27FC236}">
                  <a16:creationId xmlns="" xmlns:a16="http://schemas.microsoft.com/office/drawing/2014/main" id="{C03955BB-E41C-4E77-BB48-325360470229}"/>
                </a:ext>
              </a:extLst>
            </p:cNvPr>
            <p:cNvSpPr/>
            <p:nvPr/>
          </p:nvSpPr>
          <p:spPr>
            <a:xfrm>
              <a:off x="342778" y="1113807"/>
              <a:ext cx="5681417" cy="5640605"/>
            </a:xfrm>
            <a:prstGeom prst="rect">
              <a:avLst/>
            </a:prstGeom>
            <a:blipFill>
              <a:blip r:embed="rId4"/>
              <a:stretch>
                <a:fillRect/>
              </a:stretch>
            </a:blipFill>
            <a:ln w="12700" cap="flat" cmpd="sng" algn="ctr">
              <a:noFill/>
              <a:prstDash val="solid"/>
              <a:miter lim="800000"/>
            </a:ln>
            <a:effectLst>
              <a:outerShdw blurRad="50800" dist="889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 name="Group 5"/>
            <p:cNvGrpSpPr/>
            <p:nvPr/>
          </p:nvGrpSpPr>
          <p:grpSpPr>
            <a:xfrm>
              <a:off x="419175" y="1119593"/>
              <a:ext cx="11405130" cy="5640605"/>
              <a:chOff x="419175" y="1119593"/>
              <a:chExt cx="11405130" cy="5640605"/>
            </a:xfrm>
          </p:grpSpPr>
          <p:sp>
            <p:nvSpPr>
              <p:cNvPr id="7" name="Rectangle 6">
                <a:extLst>
                  <a:ext uri="{FF2B5EF4-FFF2-40B4-BE49-F238E27FC236}">
                    <a16:creationId xmlns="" xmlns:a16="http://schemas.microsoft.com/office/drawing/2014/main" id="{33F222A8-AF2A-4292-8A95-0C3AD37A109D}"/>
                  </a:ext>
                </a:extLst>
              </p:cNvPr>
              <p:cNvSpPr/>
              <p:nvPr/>
            </p:nvSpPr>
            <p:spPr>
              <a:xfrm>
                <a:off x="6163734" y="1119593"/>
                <a:ext cx="5660571" cy="5640605"/>
              </a:xfrm>
              <a:prstGeom prst="rect">
                <a:avLst/>
              </a:prstGeom>
              <a:blipFill>
                <a:blip r:embed="rId4"/>
                <a:stretch>
                  <a:fillRect/>
                </a:stretch>
              </a:blipFill>
              <a:ln w="12700" cap="flat" cmpd="sng" algn="ctr">
                <a:noFill/>
                <a:prstDash val="solid"/>
                <a:miter lim="800000"/>
              </a:ln>
              <a:effectLst>
                <a:outerShdw blurRad="50800" dist="76200" algn="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8" name="Group 7"/>
              <p:cNvGrpSpPr/>
              <p:nvPr/>
            </p:nvGrpSpPr>
            <p:grpSpPr>
              <a:xfrm>
                <a:off x="419175" y="1199605"/>
                <a:ext cx="11319094" cy="5445389"/>
                <a:chOff x="419175" y="1199605"/>
                <a:chExt cx="11319094" cy="5445389"/>
              </a:xfrm>
            </p:grpSpPr>
            <p:grpSp>
              <p:nvGrpSpPr>
                <p:cNvPr id="9" name="Group 8"/>
                <p:cNvGrpSpPr/>
                <p:nvPr/>
              </p:nvGrpSpPr>
              <p:grpSpPr>
                <a:xfrm>
                  <a:off x="6196606" y="1210309"/>
                  <a:ext cx="5541663" cy="5434685"/>
                  <a:chOff x="6128872" y="119550"/>
                  <a:chExt cx="5541663" cy="6607638"/>
                </a:xfrm>
              </p:grpSpPr>
              <p:sp>
                <p:nvSpPr>
                  <p:cNvPr id="98" name="Rectangle 97">
                    <a:extLst>
                      <a:ext uri="{FF2B5EF4-FFF2-40B4-BE49-F238E27FC236}">
                        <a16:creationId xmlns="" xmlns:a16="http://schemas.microsoft.com/office/drawing/2014/main" id="{479DEB60-7570-45B4-8336-36827F8A3ED2}"/>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1270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9" name="Freeform: Shape 191">
                    <a:extLst>
                      <a:ext uri="{FF2B5EF4-FFF2-40B4-BE49-F238E27FC236}">
                        <a16:creationId xmlns="" xmlns:a16="http://schemas.microsoft.com/office/drawing/2014/main" id="{1F0B4A1C-B94A-47CE-AED1-2D2A4BE4CFF9}"/>
                      </a:ext>
                    </a:extLst>
                  </p:cNvPr>
                  <p:cNvSpPr/>
                  <p:nvPr/>
                </p:nvSpPr>
                <p:spPr>
                  <a:xfrm>
                    <a:off x="6128872" y="119550"/>
                    <a:ext cx="5395162" cy="6607322"/>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1270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0" name="Group 9">
                  <a:extLst>
                    <a:ext uri="{FF2B5EF4-FFF2-40B4-BE49-F238E27FC236}">
                      <a16:creationId xmlns="" xmlns:a16="http://schemas.microsoft.com/office/drawing/2014/main" id="{4D3EC6F6-41B8-42EA-9450-9660D30297B3}"/>
                    </a:ext>
                  </a:extLst>
                </p:cNvPr>
                <p:cNvGrpSpPr/>
                <p:nvPr/>
              </p:nvGrpSpPr>
              <p:grpSpPr>
                <a:xfrm flipH="1">
                  <a:off x="419175" y="1199605"/>
                  <a:ext cx="5541663" cy="5434686"/>
                  <a:chOff x="6128872" y="119550"/>
                  <a:chExt cx="5541663" cy="6607638"/>
                </a:xfrm>
              </p:grpSpPr>
              <p:sp>
                <p:nvSpPr>
                  <p:cNvPr id="96" name="Rectangle 95">
                    <a:extLst>
                      <a:ext uri="{FF2B5EF4-FFF2-40B4-BE49-F238E27FC236}">
                        <a16:creationId xmlns="" xmlns:a16="http://schemas.microsoft.com/office/drawing/2014/main" id="{BC45525F-CA64-4D1D-A75E-E6290B229999}"/>
                      </a:ext>
                    </a:extLst>
                  </p:cNvPr>
                  <p:cNvSpPr/>
                  <p:nvPr/>
                </p:nvSpPr>
                <p:spPr>
                  <a:xfrm>
                    <a:off x="11148331" y="4069452"/>
                    <a:ext cx="522204" cy="2657736"/>
                  </a:xfrm>
                  <a:prstGeom prst="rect">
                    <a:avLst/>
                  </a:prstGeom>
                  <a:solidFill>
                    <a:srgbClr val="28B056"/>
                  </a:solidFill>
                  <a:ln w="12700" cap="flat" cmpd="sng" algn="ctr">
                    <a:noFill/>
                    <a:prstDash val="solid"/>
                    <a:miter lim="800000"/>
                  </a:ln>
                  <a:effectLst>
                    <a:outerShdw blurRad="50800" dist="635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7" name="Freeform: Shape 175">
                    <a:extLst>
                      <a:ext uri="{FF2B5EF4-FFF2-40B4-BE49-F238E27FC236}">
                        <a16:creationId xmlns="" xmlns:a16="http://schemas.microsoft.com/office/drawing/2014/main" id="{4CCDAA36-0014-487F-9FC8-FB18AD79A536}"/>
                      </a:ext>
                    </a:extLst>
                  </p:cNvPr>
                  <p:cNvSpPr/>
                  <p:nvPr/>
                </p:nvSpPr>
                <p:spPr>
                  <a:xfrm>
                    <a:off x="6128872" y="119550"/>
                    <a:ext cx="5395162" cy="6607323"/>
                  </a:xfrm>
                  <a:custGeom>
                    <a:avLst/>
                    <a:gdLst>
                      <a:gd name="connsiteX0" fmla="*/ 0 w 5395162"/>
                      <a:gd name="connsiteY0" fmla="*/ 0 h 6607323"/>
                      <a:gd name="connsiteX1" fmla="*/ 5395162 w 5395162"/>
                      <a:gd name="connsiteY1" fmla="*/ 0 h 6607323"/>
                      <a:gd name="connsiteX2" fmla="*/ 5395162 w 5395162"/>
                      <a:gd name="connsiteY2" fmla="*/ 3949902 h 6607323"/>
                      <a:gd name="connsiteX3" fmla="*/ 5230980 w 5395162"/>
                      <a:gd name="connsiteY3" fmla="*/ 3949902 h 6607323"/>
                      <a:gd name="connsiteX4" fmla="*/ 5032614 w 5395162"/>
                      <a:gd name="connsiteY4" fmla="*/ 4148268 h 6607323"/>
                      <a:gd name="connsiteX5" fmla="*/ 5032614 w 5395162"/>
                      <a:gd name="connsiteY5" fmla="*/ 6607209 h 6607323"/>
                      <a:gd name="connsiteX6" fmla="*/ 5032625 w 5395162"/>
                      <a:gd name="connsiteY6" fmla="*/ 6607323 h 6607323"/>
                      <a:gd name="connsiteX7" fmla="*/ 0 w 5395162"/>
                      <a:gd name="connsiteY7" fmla="*/ 6607323 h 6607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5162" h="6607323">
                        <a:moveTo>
                          <a:pt x="0" y="0"/>
                        </a:moveTo>
                        <a:lnTo>
                          <a:pt x="5395162" y="0"/>
                        </a:lnTo>
                        <a:lnTo>
                          <a:pt x="5395162" y="3949902"/>
                        </a:lnTo>
                        <a:lnTo>
                          <a:pt x="5230980" y="3949902"/>
                        </a:lnTo>
                        <a:cubicBezTo>
                          <a:pt x="5121425" y="3949902"/>
                          <a:pt x="5032614" y="4038713"/>
                          <a:pt x="5032614" y="4148268"/>
                        </a:cubicBezTo>
                        <a:lnTo>
                          <a:pt x="5032614" y="6607209"/>
                        </a:lnTo>
                        <a:lnTo>
                          <a:pt x="5032625" y="6607323"/>
                        </a:lnTo>
                        <a:lnTo>
                          <a:pt x="0" y="6607323"/>
                        </a:lnTo>
                        <a:close/>
                      </a:path>
                    </a:pathLst>
                  </a:custGeom>
                  <a:solidFill>
                    <a:srgbClr val="FDFDFD"/>
                  </a:solidFill>
                  <a:ln w="12700" cap="flat" cmpd="sng" algn="ctr">
                    <a:noFill/>
                    <a:prstDash val="solid"/>
                    <a:miter lim="800000"/>
                  </a:ln>
                  <a:effectLst>
                    <a:outerShdw blurRad="50800" dist="76200" dir="10800000" algn="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11" name="Group 10">
                  <a:extLst>
                    <a:ext uri="{FF2B5EF4-FFF2-40B4-BE49-F238E27FC236}">
                      <a16:creationId xmlns="" xmlns:a16="http://schemas.microsoft.com/office/drawing/2014/main" id="{0F1A4B53-3DA8-4B08-87F6-99E2B5780CCB}"/>
                    </a:ext>
                  </a:extLst>
                </p:cNvPr>
                <p:cNvGrpSpPr/>
                <p:nvPr/>
              </p:nvGrpSpPr>
              <p:grpSpPr>
                <a:xfrm>
                  <a:off x="5672345" y="1210272"/>
                  <a:ext cx="781676" cy="5434427"/>
                  <a:chOff x="5604611" y="119550"/>
                  <a:chExt cx="781676" cy="6607323"/>
                </a:xfrm>
              </p:grpSpPr>
              <p:sp>
                <p:nvSpPr>
                  <p:cNvPr id="12" name="Rectangle 11">
                    <a:extLst>
                      <a:ext uri="{FF2B5EF4-FFF2-40B4-BE49-F238E27FC236}">
                        <a16:creationId xmlns="" xmlns:a16="http://schemas.microsoft.com/office/drawing/2014/main" id="{D119F2DB-0E38-4A31-831F-2BAF295D2A25}"/>
                      </a:ext>
                    </a:extLst>
                  </p:cNvPr>
                  <p:cNvSpPr/>
                  <p:nvPr/>
                </p:nvSpPr>
                <p:spPr>
                  <a:xfrm>
                    <a:off x="5635694" y="20253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3" name="Group 12">
                    <a:extLst>
                      <a:ext uri="{FF2B5EF4-FFF2-40B4-BE49-F238E27FC236}">
                        <a16:creationId xmlns="" xmlns:a16="http://schemas.microsoft.com/office/drawing/2014/main" id="{AEE5042A-E067-4FB7-BCFF-00BB33BFEDEC}"/>
                      </a:ext>
                    </a:extLst>
                  </p:cNvPr>
                  <p:cNvGrpSpPr/>
                  <p:nvPr/>
                </p:nvGrpSpPr>
                <p:grpSpPr>
                  <a:xfrm>
                    <a:off x="5805714" y="119550"/>
                    <a:ext cx="580573" cy="386869"/>
                    <a:chOff x="5805714" y="609691"/>
                    <a:chExt cx="580573" cy="386869"/>
                  </a:xfrm>
                </p:grpSpPr>
                <p:sp>
                  <p:nvSpPr>
                    <p:cNvPr id="94" name="Rectangle 93">
                      <a:extLst>
                        <a:ext uri="{FF2B5EF4-FFF2-40B4-BE49-F238E27FC236}">
                          <a16:creationId xmlns="" xmlns:a16="http://schemas.microsoft.com/office/drawing/2014/main" id="{9ECC8D50-758B-45D1-9832-058DA749338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5" name="Arc 94">
                      <a:extLst>
                        <a:ext uri="{FF2B5EF4-FFF2-40B4-BE49-F238E27FC236}">
                          <a16:creationId xmlns="" xmlns:a16="http://schemas.microsoft.com/office/drawing/2014/main" id="{FC783E55-1922-4926-8D97-EC60526709F7}"/>
                        </a:ext>
                      </a:extLst>
                    </p:cNvPr>
                    <p:cNvSpPr/>
                    <p:nvPr/>
                  </p:nvSpPr>
                  <p:spPr>
                    <a:xfrm>
                      <a:off x="5805714" y="609691"/>
                      <a:ext cx="410553" cy="386869"/>
                    </a:xfrm>
                    <a:prstGeom prst="arc">
                      <a:avLst>
                        <a:gd name="adj1" fmla="val 10333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4" name="Rectangle 13">
                    <a:extLst>
                      <a:ext uri="{FF2B5EF4-FFF2-40B4-BE49-F238E27FC236}">
                        <a16:creationId xmlns="" xmlns:a16="http://schemas.microsoft.com/office/drawing/2014/main" id="{FCB92E0C-F05E-4602-8A6C-A561815032EC}"/>
                      </a:ext>
                    </a:extLst>
                  </p:cNvPr>
                  <p:cNvSpPr/>
                  <p:nvPr/>
                </p:nvSpPr>
                <p:spPr>
                  <a:xfrm>
                    <a:off x="5632035" y="503041"/>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4">
                    <a:extLst>
                      <a:ext uri="{FF2B5EF4-FFF2-40B4-BE49-F238E27FC236}">
                        <a16:creationId xmlns="" xmlns:a16="http://schemas.microsoft.com/office/drawing/2014/main" id="{E48E30C9-A74F-4C52-AD04-FC9A5CBD8258}"/>
                      </a:ext>
                    </a:extLst>
                  </p:cNvPr>
                  <p:cNvGrpSpPr/>
                  <p:nvPr/>
                </p:nvGrpSpPr>
                <p:grpSpPr>
                  <a:xfrm>
                    <a:off x="5805714" y="430573"/>
                    <a:ext cx="580573" cy="386869"/>
                    <a:chOff x="5805714" y="609691"/>
                    <a:chExt cx="580573" cy="386869"/>
                  </a:xfrm>
                </p:grpSpPr>
                <p:sp>
                  <p:nvSpPr>
                    <p:cNvPr id="92" name="Rectangle 91">
                      <a:extLst>
                        <a:ext uri="{FF2B5EF4-FFF2-40B4-BE49-F238E27FC236}">
                          <a16:creationId xmlns="" xmlns:a16="http://schemas.microsoft.com/office/drawing/2014/main" id="{9D80A7DB-810E-4588-BE25-E9F7C34D3DB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3" name="Arc 92">
                      <a:extLst>
                        <a:ext uri="{FF2B5EF4-FFF2-40B4-BE49-F238E27FC236}">
                          <a16:creationId xmlns="" xmlns:a16="http://schemas.microsoft.com/office/drawing/2014/main" id="{0CEE252C-3F6B-425D-A974-8C322FD62AA8}"/>
                        </a:ext>
                      </a:extLst>
                    </p:cNvPr>
                    <p:cNvSpPr/>
                    <p:nvPr/>
                  </p:nvSpPr>
                  <p:spPr>
                    <a:xfrm>
                      <a:off x="5805714" y="609691"/>
                      <a:ext cx="410553" cy="386869"/>
                    </a:xfrm>
                    <a:prstGeom prst="arc">
                      <a:avLst>
                        <a:gd name="adj1" fmla="val 10604954"/>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sp>
                <p:nvSpPr>
                  <p:cNvPr id="16" name="Rectangle 15">
                    <a:extLst>
                      <a:ext uri="{FF2B5EF4-FFF2-40B4-BE49-F238E27FC236}">
                        <a16:creationId xmlns="" xmlns:a16="http://schemas.microsoft.com/office/drawing/2014/main" id="{A4620A41-830E-412F-B7F4-82B17531460F}"/>
                      </a:ext>
                    </a:extLst>
                  </p:cNvPr>
                  <p:cNvSpPr/>
                  <p:nvPr/>
                </p:nvSpPr>
                <p:spPr>
                  <a:xfrm>
                    <a:off x="5635694" y="8174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 xmlns:a16="http://schemas.microsoft.com/office/drawing/2014/main" id="{B8C591D4-C50C-4B67-805A-961945693BE6}"/>
                      </a:ext>
                    </a:extLst>
                  </p:cNvPr>
                  <p:cNvSpPr/>
                  <p:nvPr/>
                </p:nvSpPr>
                <p:spPr>
                  <a:xfrm>
                    <a:off x="5636493" y="112392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 xmlns:a16="http://schemas.microsoft.com/office/drawing/2014/main" id="{461F08B5-15BF-4C63-B54C-7D2001EDCAD3}"/>
                      </a:ext>
                    </a:extLst>
                  </p:cNvPr>
                  <p:cNvSpPr/>
                  <p:nvPr/>
                </p:nvSpPr>
                <p:spPr>
                  <a:xfrm>
                    <a:off x="5633303" y="144082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 xmlns:a16="http://schemas.microsoft.com/office/drawing/2014/main" id="{D12C5631-8C0A-4256-BD3E-88D081A7321B}"/>
                      </a:ext>
                    </a:extLst>
                  </p:cNvPr>
                  <p:cNvSpPr/>
                  <p:nvPr/>
                </p:nvSpPr>
                <p:spPr>
                  <a:xfrm>
                    <a:off x="5641689" y="174238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 xmlns:a16="http://schemas.microsoft.com/office/drawing/2014/main" id="{D3030D9B-44CF-4F4E-A86E-18A79322376D}"/>
                      </a:ext>
                    </a:extLst>
                  </p:cNvPr>
                  <p:cNvSpPr/>
                  <p:nvPr/>
                </p:nvSpPr>
                <p:spPr>
                  <a:xfrm>
                    <a:off x="5626130" y="206495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 xmlns:a16="http://schemas.microsoft.com/office/drawing/2014/main" id="{0E9F8D11-58D9-4493-A410-DACB43B5E48F}"/>
                      </a:ext>
                    </a:extLst>
                  </p:cNvPr>
                  <p:cNvSpPr/>
                  <p:nvPr/>
                </p:nvSpPr>
                <p:spPr>
                  <a:xfrm>
                    <a:off x="5626130" y="237211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 xmlns:a16="http://schemas.microsoft.com/office/drawing/2014/main" id="{880FA994-AF36-4890-A98D-4750B71B3C59}"/>
                      </a:ext>
                    </a:extLst>
                  </p:cNvPr>
                  <p:cNvSpPr/>
                  <p:nvPr/>
                </p:nvSpPr>
                <p:spPr>
                  <a:xfrm>
                    <a:off x="5633303" y="268452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 xmlns:a16="http://schemas.microsoft.com/office/drawing/2014/main" id="{9E5C2FB6-992A-4537-B467-2FCB0FDBDB9F}"/>
                      </a:ext>
                    </a:extLst>
                  </p:cNvPr>
                  <p:cNvSpPr/>
                  <p:nvPr/>
                </p:nvSpPr>
                <p:spPr>
                  <a:xfrm>
                    <a:off x="5633303" y="298598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 xmlns:a16="http://schemas.microsoft.com/office/drawing/2014/main" id="{73193785-12A4-408F-9E7C-27DDBEAFA7BD}"/>
                      </a:ext>
                    </a:extLst>
                  </p:cNvPr>
                  <p:cNvSpPr/>
                  <p:nvPr/>
                </p:nvSpPr>
                <p:spPr>
                  <a:xfrm>
                    <a:off x="5626130" y="330818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 xmlns:a16="http://schemas.microsoft.com/office/drawing/2014/main" id="{FF68EA0C-3323-4279-9322-583E0496C340}"/>
                      </a:ext>
                    </a:extLst>
                  </p:cNvPr>
                  <p:cNvSpPr/>
                  <p:nvPr/>
                </p:nvSpPr>
                <p:spPr>
                  <a:xfrm>
                    <a:off x="5618957" y="361510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 xmlns:a16="http://schemas.microsoft.com/office/drawing/2014/main" id="{DA8F7F98-A2C1-4622-86E7-4F2038831BBE}"/>
                      </a:ext>
                    </a:extLst>
                  </p:cNvPr>
                  <p:cNvSpPr/>
                  <p:nvPr/>
                </p:nvSpPr>
                <p:spPr>
                  <a:xfrm>
                    <a:off x="5604611" y="392724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26">
                    <a:extLst>
                      <a:ext uri="{FF2B5EF4-FFF2-40B4-BE49-F238E27FC236}">
                        <a16:creationId xmlns="" xmlns:a16="http://schemas.microsoft.com/office/drawing/2014/main" id="{0A05E640-BFCE-401E-8E58-B95F9FAC8DFA}"/>
                      </a:ext>
                    </a:extLst>
                  </p:cNvPr>
                  <p:cNvSpPr/>
                  <p:nvPr/>
                </p:nvSpPr>
                <p:spPr>
                  <a:xfrm>
                    <a:off x="5611784" y="4239143"/>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 xmlns:a16="http://schemas.microsoft.com/office/drawing/2014/main" id="{E054FE0A-3727-4A81-B405-7B2AD3CF46C1}"/>
                      </a:ext>
                    </a:extLst>
                  </p:cNvPr>
                  <p:cNvSpPr/>
                  <p:nvPr/>
                </p:nvSpPr>
                <p:spPr>
                  <a:xfrm>
                    <a:off x="5604611" y="4546182"/>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 xmlns:a16="http://schemas.microsoft.com/office/drawing/2014/main" id="{181F776C-2AF8-48ED-A45F-6043E45954BF}"/>
                      </a:ext>
                    </a:extLst>
                  </p:cNvPr>
                  <p:cNvSpPr/>
                  <p:nvPr/>
                </p:nvSpPr>
                <p:spPr>
                  <a:xfrm>
                    <a:off x="5609779" y="4857467"/>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 xmlns:a16="http://schemas.microsoft.com/office/drawing/2014/main" id="{F411B93B-64DC-40ED-8351-A38502F83EC2}"/>
                      </a:ext>
                    </a:extLst>
                  </p:cNvPr>
                  <p:cNvSpPr/>
                  <p:nvPr/>
                </p:nvSpPr>
                <p:spPr>
                  <a:xfrm>
                    <a:off x="5618957" y="5171895"/>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 xmlns:a16="http://schemas.microsoft.com/office/drawing/2014/main" id="{6D4EF766-AAA1-4FD1-9EB8-BC7CCAF80F4C}"/>
                      </a:ext>
                    </a:extLst>
                  </p:cNvPr>
                  <p:cNvSpPr/>
                  <p:nvPr/>
                </p:nvSpPr>
                <p:spPr>
                  <a:xfrm>
                    <a:off x="5611784" y="550314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 xmlns:a16="http://schemas.microsoft.com/office/drawing/2014/main" id="{CA3BC80A-A5C7-4031-AE04-E1DBB065F990}"/>
                      </a:ext>
                    </a:extLst>
                  </p:cNvPr>
                  <p:cNvSpPr/>
                  <p:nvPr/>
                </p:nvSpPr>
                <p:spPr>
                  <a:xfrm>
                    <a:off x="5604611" y="5797854"/>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 xmlns:a16="http://schemas.microsoft.com/office/drawing/2014/main" id="{B2C4E260-0390-4C3C-B29D-AB4732D5F312}"/>
                      </a:ext>
                    </a:extLst>
                  </p:cNvPr>
                  <p:cNvSpPr/>
                  <p:nvPr/>
                </p:nvSpPr>
                <p:spPr>
                  <a:xfrm>
                    <a:off x="5604611" y="6097210"/>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33">
                    <a:extLst>
                      <a:ext uri="{FF2B5EF4-FFF2-40B4-BE49-F238E27FC236}">
                        <a16:creationId xmlns="" xmlns:a16="http://schemas.microsoft.com/office/drawing/2014/main" id="{9CF30D03-0768-4F4A-876B-4064ADC4B962}"/>
                      </a:ext>
                    </a:extLst>
                  </p:cNvPr>
                  <p:cNvSpPr/>
                  <p:nvPr/>
                </p:nvSpPr>
                <p:spPr>
                  <a:xfrm>
                    <a:off x="5611784" y="6412576"/>
                    <a:ext cx="259806" cy="145054"/>
                  </a:xfrm>
                  <a:prstGeom prst="rect">
                    <a:avLst/>
                  </a:prstGeom>
                  <a:solidFill>
                    <a:srgbClr val="BD6F45"/>
                  </a:solidFill>
                  <a:ln w="12700" cap="flat" cmpd="sng" algn="ctr">
                    <a:noFill/>
                    <a:prstDash val="solid"/>
                    <a:miter lim="800000"/>
                  </a:ln>
                  <a:effectLst>
                    <a:innerShdw blurRad="12700" dist="50800" dir="135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35" name="Group 34">
                    <a:extLst>
                      <a:ext uri="{FF2B5EF4-FFF2-40B4-BE49-F238E27FC236}">
                        <a16:creationId xmlns="" xmlns:a16="http://schemas.microsoft.com/office/drawing/2014/main" id="{BDE4CAF1-67FB-4A00-A957-F84932EF37EA}"/>
                      </a:ext>
                    </a:extLst>
                  </p:cNvPr>
                  <p:cNvGrpSpPr/>
                  <p:nvPr/>
                </p:nvGrpSpPr>
                <p:grpSpPr>
                  <a:xfrm>
                    <a:off x="5805714" y="741596"/>
                    <a:ext cx="580573" cy="386869"/>
                    <a:chOff x="5805714" y="609691"/>
                    <a:chExt cx="580573" cy="386869"/>
                  </a:xfrm>
                </p:grpSpPr>
                <p:sp>
                  <p:nvSpPr>
                    <p:cNvPr id="90" name="Rectangle 89">
                      <a:extLst>
                        <a:ext uri="{FF2B5EF4-FFF2-40B4-BE49-F238E27FC236}">
                          <a16:creationId xmlns="" xmlns:a16="http://schemas.microsoft.com/office/drawing/2014/main" id="{74C944AF-D50A-425E-A441-BD46E8CB9783}"/>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1" name="Arc 90">
                      <a:extLst>
                        <a:ext uri="{FF2B5EF4-FFF2-40B4-BE49-F238E27FC236}">
                          <a16:creationId xmlns="" xmlns:a16="http://schemas.microsoft.com/office/drawing/2014/main" id="{AE95EC9D-DB78-417E-AF31-C543DE84C1EE}"/>
                        </a:ext>
                      </a:extLst>
                    </p:cNvPr>
                    <p:cNvSpPr/>
                    <p:nvPr/>
                  </p:nvSpPr>
                  <p:spPr>
                    <a:xfrm>
                      <a:off x="5805714" y="609691"/>
                      <a:ext cx="410553" cy="386869"/>
                    </a:xfrm>
                    <a:prstGeom prst="arc">
                      <a:avLst>
                        <a:gd name="adj1" fmla="val 107575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6" name="Group 35">
                    <a:extLst>
                      <a:ext uri="{FF2B5EF4-FFF2-40B4-BE49-F238E27FC236}">
                        <a16:creationId xmlns="" xmlns:a16="http://schemas.microsoft.com/office/drawing/2014/main" id="{EC3E0684-8AE8-4214-BF7B-4AAB6B86F600}"/>
                      </a:ext>
                    </a:extLst>
                  </p:cNvPr>
                  <p:cNvGrpSpPr/>
                  <p:nvPr/>
                </p:nvGrpSpPr>
                <p:grpSpPr>
                  <a:xfrm>
                    <a:off x="5805714" y="1052619"/>
                    <a:ext cx="580573" cy="386869"/>
                    <a:chOff x="5805714" y="609691"/>
                    <a:chExt cx="580573" cy="386869"/>
                  </a:xfrm>
                </p:grpSpPr>
                <p:sp>
                  <p:nvSpPr>
                    <p:cNvPr id="88" name="Rectangle 87">
                      <a:extLst>
                        <a:ext uri="{FF2B5EF4-FFF2-40B4-BE49-F238E27FC236}">
                          <a16:creationId xmlns="" xmlns:a16="http://schemas.microsoft.com/office/drawing/2014/main" id="{CF8E04A3-B6B4-4F3C-BB6B-AF9929DDA237}"/>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9" name="Arc 88">
                      <a:extLst>
                        <a:ext uri="{FF2B5EF4-FFF2-40B4-BE49-F238E27FC236}">
                          <a16:creationId xmlns="" xmlns:a16="http://schemas.microsoft.com/office/drawing/2014/main" id="{18A95974-DAB2-4BF8-9192-96278D1744CD}"/>
                        </a:ext>
                      </a:extLst>
                    </p:cNvPr>
                    <p:cNvSpPr/>
                    <p:nvPr/>
                  </p:nvSpPr>
                  <p:spPr>
                    <a:xfrm>
                      <a:off x="5805714" y="609691"/>
                      <a:ext cx="410553" cy="386869"/>
                    </a:xfrm>
                    <a:prstGeom prst="arc">
                      <a:avLst>
                        <a:gd name="adj1" fmla="val 1083048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7" name="Group 36">
                    <a:extLst>
                      <a:ext uri="{FF2B5EF4-FFF2-40B4-BE49-F238E27FC236}">
                        <a16:creationId xmlns="" xmlns:a16="http://schemas.microsoft.com/office/drawing/2014/main" id="{C97BDBFC-6DCF-4D05-9235-AF24FD08B7BA}"/>
                      </a:ext>
                    </a:extLst>
                  </p:cNvPr>
                  <p:cNvGrpSpPr/>
                  <p:nvPr/>
                </p:nvGrpSpPr>
                <p:grpSpPr>
                  <a:xfrm>
                    <a:off x="5805714" y="1363642"/>
                    <a:ext cx="580573" cy="386869"/>
                    <a:chOff x="5805714" y="609691"/>
                    <a:chExt cx="580573" cy="386869"/>
                  </a:xfrm>
                </p:grpSpPr>
                <p:sp>
                  <p:nvSpPr>
                    <p:cNvPr id="86" name="Rectangle 85">
                      <a:extLst>
                        <a:ext uri="{FF2B5EF4-FFF2-40B4-BE49-F238E27FC236}">
                          <a16:creationId xmlns="" xmlns:a16="http://schemas.microsoft.com/office/drawing/2014/main" id="{4AB8CE96-3DF3-4063-9F27-D4DB07BB75E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7" name="Arc 86">
                      <a:extLst>
                        <a:ext uri="{FF2B5EF4-FFF2-40B4-BE49-F238E27FC236}">
                          <a16:creationId xmlns="" xmlns:a16="http://schemas.microsoft.com/office/drawing/2014/main" id="{309BD817-14B6-4AA7-A1F6-6EAEFBC3A86F}"/>
                        </a:ext>
                      </a:extLst>
                    </p:cNvPr>
                    <p:cNvSpPr/>
                    <p:nvPr/>
                  </p:nvSpPr>
                  <p:spPr>
                    <a:xfrm>
                      <a:off x="5805714" y="609691"/>
                      <a:ext cx="410553" cy="386869"/>
                    </a:xfrm>
                    <a:prstGeom prst="arc">
                      <a:avLst>
                        <a:gd name="adj1" fmla="val 1080965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38" name="Group 37">
                    <a:extLst>
                      <a:ext uri="{FF2B5EF4-FFF2-40B4-BE49-F238E27FC236}">
                        <a16:creationId xmlns="" xmlns:a16="http://schemas.microsoft.com/office/drawing/2014/main" id="{C6951FED-2BD7-4859-B333-5B1CAEF8AB8D}"/>
                      </a:ext>
                    </a:extLst>
                  </p:cNvPr>
                  <p:cNvGrpSpPr/>
                  <p:nvPr/>
                </p:nvGrpSpPr>
                <p:grpSpPr>
                  <a:xfrm>
                    <a:off x="5805714" y="1674665"/>
                    <a:ext cx="580573" cy="386869"/>
                    <a:chOff x="5805714" y="609691"/>
                    <a:chExt cx="580573" cy="386869"/>
                  </a:xfrm>
                </p:grpSpPr>
                <p:sp>
                  <p:nvSpPr>
                    <p:cNvPr id="84" name="Rectangle 83">
                      <a:extLst>
                        <a:ext uri="{FF2B5EF4-FFF2-40B4-BE49-F238E27FC236}">
                          <a16:creationId xmlns="" xmlns:a16="http://schemas.microsoft.com/office/drawing/2014/main" id="{FE30C63D-F045-40E9-8C54-26DA5BDA0F4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5" name="Arc 84">
                      <a:extLst>
                        <a:ext uri="{FF2B5EF4-FFF2-40B4-BE49-F238E27FC236}">
                          <a16:creationId xmlns="" xmlns:a16="http://schemas.microsoft.com/office/drawing/2014/main" id="{434A2720-2A66-40B1-AC7E-5C244C6E6EB9}"/>
                        </a:ext>
                      </a:extLst>
                    </p:cNvPr>
                    <p:cNvSpPr/>
                    <p:nvPr/>
                  </p:nvSpPr>
                  <p:spPr>
                    <a:xfrm>
                      <a:off x="5805714" y="609691"/>
                      <a:ext cx="410553" cy="386869"/>
                    </a:xfrm>
                    <a:prstGeom prst="arc">
                      <a:avLst>
                        <a:gd name="adj1" fmla="val 1087571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9" name="Group 38">
                    <a:extLst>
                      <a:ext uri="{FF2B5EF4-FFF2-40B4-BE49-F238E27FC236}">
                        <a16:creationId xmlns="" xmlns:a16="http://schemas.microsoft.com/office/drawing/2014/main" id="{3253887B-E245-4C89-84BB-C89576187B4D}"/>
                      </a:ext>
                    </a:extLst>
                  </p:cNvPr>
                  <p:cNvGrpSpPr/>
                  <p:nvPr/>
                </p:nvGrpSpPr>
                <p:grpSpPr>
                  <a:xfrm>
                    <a:off x="5805714" y="1985688"/>
                    <a:ext cx="580573" cy="386869"/>
                    <a:chOff x="5805714" y="609691"/>
                    <a:chExt cx="580573" cy="386869"/>
                  </a:xfrm>
                </p:grpSpPr>
                <p:sp>
                  <p:nvSpPr>
                    <p:cNvPr id="82" name="Rectangle 81">
                      <a:extLst>
                        <a:ext uri="{FF2B5EF4-FFF2-40B4-BE49-F238E27FC236}">
                          <a16:creationId xmlns="" xmlns:a16="http://schemas.microsoft.com/office/drawing/2014/main" id="{C2935527-C9EF-4950-89BB-EB1207B25E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3" name="Arc 82">
                      <a:extLst>
                        <a:ext uri="{FF2B5EF4-FFF2-40B4-BE49-F238E27FC236}">
                          <a16:creationId xmlns="" xmlns:a16="http://schemas.microsoft.com/office/drawing/2014/main" id="{B885AD0D-2A97-4761-A7E2-81AE7730FF98}"/>
                        </a:ext>
                      </a:extLst>
                    </p:cNvPr>
                    <p:cNvSpPr/>
                    <p:nvPr/>
                  </p:nvSpPr>
                  <p:spPr>
                    <a:xfrm>
                      <a:off x="5805714" y="609691"/>
                      <a:ext cx="410553" cy="386869"/>
                    </a:xfrm>
                    <a:prstGeom prst="arc">
                      <a:avLst>
                        <a:gd name="adj1" fmla="val 1078249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0" name="Group 39">
                    <a:extLst>
                      <a:ext uri="{FF2B5EF4-FFF2-40B4-BE49-F238E27FC236}">
                        <a16:creationId xmlns="" xmlns:a16="http://schemas.microsoft.com/office/drawing/2014/main" id="{B20895E6-FBAD-4249-90F9-43369FD2080F}"/>
                      </a:ext>
                    </a:extLst>
                  </p:cNvPr>
                  <p:cNvGrpSpPr/>
                  <p:nvPr/>
                </p:nvGrpSpPr>
                <p:grpSpPr>
                  <a:xfrm>
                    <a:off x="5805714" y="2296711"/>
                    <a:ext cx="580573" cy="386869"/>
                    <a:chOff x="5805714" y="609691"/>
                    <a:chExt cx="580573" cy="386869"/>
                  </a:xfrm>
                </p:grpSpPr>
                <p:sp>
                  <p:nvSpPr>
                    <p:cNvPr id="80" name="Rectangle 79">
                      <a:extLst>
                        <a:ext uri="{FF2B5EF4-FFF2-40B4-BE49-F238E27FC236}">
                          <a16:creationId xmlns="" xmlns:a16="http://schemas.microsoft.com/office/drawing/2014/main" id="{416F99E9-E132-4AB6-9501-719E390B2951}"/>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81" name="Arc 80">
                      <a:extLst>
                        <a:ext uri="{FF2B5EF4-FFF2-40B4-BE49-F238E27FC236}">
                          <a16:creationId xmlns="" xmlns:a16="http://schemas.microsoft.com/office/drawing/2014/main" id="{7BF41422-E1EF-4A49-906D-7C9E43200378}"/>
                        </a:ext>
                      </a:extLst>
                    </p:cNvPr>
                    <p:cNvSpPr/>
                    <p:nvPr/>
                  </p:nvSpPr>
                  <p:spPr>
                    <a:xfrm>
                      <a:off x="5805714" y="609691"/>
                      <a:ext cx="410553" cy="386869"/>
                    </a:xfrm>
                    <a:prstGeom prst="arc">
                      <a:avLst>
                        <a:gd name="adj1" fmla="val 108379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1" name="Group 40">
                    <a:extLst>
                      <a:ext uri="{FF2B5EF4-FFF2-40B4-BE49-F238E27FC236}">
                        <a16:creationId xmlns="" xmlns:a16="http://schemas.microsoft.com/office/drawing/2014/main" id="{3A6C8FCE-3906-4A51-8C51-53A21458A79D}"/>
                      </a:ext>
                    </a:extLst>
                  </p:cNvPr>
                  <p:cNvGrpSpPr/>
                  <p:nvPr/>
                </p:nvGrpSpPr>
                <p:grpSpPr>
                  <a:xfrm>
                    <a:off x="5805714" y="2607734"/>
                    <a:ext cx="580573" cy="386869"/>
                    <a:chOff x="5805714" y="609691"/>
                    <a:chExt cx="580573" cy="386869"/>
                  </a:xfrm>
                </p:grpSpPr>
                <p:sp>
                  <p:nvSpPr>
                    <p:cNvPr id="78" name="Rectangle 77">
                      <a:extLst>
                        <a:ext uri="{FF2B5EF4-FFF2-40B4-BE49-F238E27FC236}">
                          <a16:creationId xmlns="" xmlns:a16="http://schemas.microsoft.com/office/drawing/2014/main" id="{01B7306C-C82A-4CBC-8810-B196E2B85FD9}"/>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9" name="Arc 78">
                      <a:extLst>
                        <a:ext uri="{FF2B5EF4-FFF2-40B4-BE49-F238E27FC236}">
                          <a16:creationId xmlns="" xmlns:a16="http://schemas.microsoft.com/office/drawing/2014/main" id="{4309EB4B-A1C1-41B8-9E71-43E4632DE81A}"/>
                        </a:ext>
                      </a:extLst>
                    </p:cNvPr>
                    <p:cNvSpPr/>
                    <p:nvPr/>
                  </p:nvSpPr>
                  <p:spPr>
                    <a:xfrm>
                      <a:off x="5805714" y="609691"/>
                      <a:ext cx="410553" cy="386869"/>
                    </a:xfrm>
                    <a:prstGeom prst="arc">
                      <a:avLst>
                        <a:gd name="adj1" fmla="val 1081717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2" name="Group 41">
                    <a:extLst>
                      <a:ext uri="{FF2B5EF4-FFF2-40B4-BE49-F238E27FC236}">
                        <a16:creationId xmlns="" xmlns:a16="http://schemas.microsoft.com/office/drawing/2014/main" id="{C74B4894-B5D2-4362-964C-D4DC0546060A}"/>
                      </a:ext>
                    </a:extLst>
                  </p:cNvPr>
                  <p:cNvGrpSpPr/>
                  <p:nvPr/>
                </p:nvGrpSpPr>
                <p:grpSpPr>
                  <a:xfrm>
                    <a:off x="5805714" y="2918757"/>
                    <a:ext cx="580573" cy="386869"/>
                    <a:chOff x="5805714" y="609691"/>
                    <a:chExt cx="580573" cy="386869"/>
                  </a:xfrm>
                </p:grpSpPr>
                <p:sp>
                  <p:nvSpPr>
                    <p:cNvPr id="76" name="Rectangle 75">
                      <a:extLst>
                        <a:ext uri="{FF2B5EF4-FFF2-40B4-BE49-F238E27FC236}">
                          <a16:creationId xmlns="" xmlns:a16="http://schemas.microsoft.com/office/drawing/2014/main" id="{DA95D981-4D5B-4F4F-8A82-69838938508F}"/>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7" name="Arc 76">
                      <a:extLst>
                        <a:ext uri="{FF2B5EF4-FFF2-40B4-BE49-F238E27FC236}">
                          <a16:creationId xmlns="" xmlns:a16="http://schemas.microsoft.com/office/drawing/2014/main" id="{E4822634-A39A-4B0D-8399-883328FCA1EE}"/>
                        </a:ext>
                      </a:extLst>
                    </p:cNvPr>
                    <p:cNvSpPr/>
                    <p:nvPr/>
                  </p:nvSpPr>
                  <p:spPr>
                    <a:xfrm>
                      <a:off x="5805714" y="609691"/>
                      <a:ext cx="410553" cy="386869"/>
                    </a:xfrm>
                    <a:prstGeom prst="arc">
                      <a:avLst>
                        <a:gd name="adj1" fmla="val 11220475"/>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42">
                    <a:extLst>
                      <a:ext uri="{FF2B5EF4-FFF2-40B4-BE49-F238E27FC236}">
                        <a16:creationId xmlns="" xmlns:a16="http://schemas.microsoft.com/office/drawing/2014/main" id="{AC0C8900-7AAE-4DAD-9853-250BA8E46217}"/>
                      </a:ext>
                    </a:extLst>
                  </p:cNvPr>
                  <p:cNvGrpSpPr/>
                  <p:nvPr/>
                </p:nvGrpSpPr>
                <p:grpSpPr>
                  <a:xfrm>
                    <a:off x="5805714" y="3229780"/>
                    <a:ext cx="580573" cy="386869"/>
                    <a:chOff x="5805714" y="609691"/>
                    <a:chExt cx="580573" cy="386869"/>
                  </a:xfrm>
                </p:grpSpPr>
                <p:sp>
                  <p:nvSpPr>
                    <p:cNvPr id="74" name="Rectangle 73">
                      <a:extLst>
                        <a:ext uri="{FF2B5EF4-FFF2-40B4-BE49-F238E27FC236}">
                          <a16:creationId xmlns="" xmlns:a16="http://schemas.microsoft.com/office/drawing/2014/main" id="{8F16C3F5-5111-4385-95DB-684995C5DA9E}"/>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5" name="Arc 74">
                      <a:extLst>
                        <a:ext uri="{FF2B5EF4-FFF2-40B4-BE49-F238E27FC236}">
                          <a16:creationId xmlns="" xmlns:a16="http://schemas.microsoft.com/office/drawing/2014/main" id="{C8E4EC42-A513-472E-AE69-66EF8F71937C}"/>
                        </a:ext>
                      </a:extLst>
                    </p:cNvPr>
                    <p:cNvSpPr/>
                    <p:nvPr/>
                  </p:nvSpPr>
                  <p:spPr>
                    <a:xfrm>
                      <a:off x="5805714" y="609691"/>
                      <a:ext cx="410553" cy="386869"/>
                    </a:xfrm>
                    <a:prstGeom prst="arc">
                      <a:avLst>
                        <a:gd name="adj1" fmla="val 106480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4" name="Group 43">
                    <a:extLst>
                      <a:ext uri="{FF2B5EF4-FFF2-40B4-BE49-F238E27FC236}">
                        <a16:creationId xmlns="" xmlns:a16="http://schemas.microsoft.com/office/drawing/2014/main" id="{B9DF2A69-06AC-4DC9-B6C7-9A1B9D012585}"/>
                      </a:ext>
                    </a:extLst>
                  </p:cNvPr>
                  <p:cNvGrpSpPr/>
                  <p:nvPr/>
                </p:nvGrpSpPr>
                <p:grpSpPr>
                  <a:xfrm>
                    <a:off x="5805714" y="3540803"/>
                    <a:ext cx="580573" cy="386869"/>
                    <a:chOff x="5805714" y="609691"/>
                    <a:chExt cx="580573" cy="386869"/>
                  </a:xfrm>
                </p:grpSpPr>
                <p:sp>
                  <p:nvSpPr>
                    <p:cNvPr id="72" name="Rectangle 71">
                      <a:extLst>
                        <a:ext uri="{FF2B5EF4-FFF2-40B4-BE49-F238E27FC236}">
                          <a16:creationId xmlns="" xmlns:a16="http://schemas.microsoft.com/office/drawing/2014/main" id="{66D59475-186E-4F7A-A501-ABEDCC08DC9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3" name="Arc 72">
                      <a:extLst>
                        <a:ext uri="{FF2B5EF4-FFF2-40B4-BE49-F238E27FC236}">
                          <a16:creationId xmlns="" xmlns:a16="http://schemas.microsoft.com/office/drawing/2014/main" id="{55C929AA-C5D4-4A29-94FC-BF99C03F9430}"/>
                        </a:ext>
                      </a:extLst>
                    </p:cNvPr>
                    <p:cNvSpPr/>
                    <p:nvPr/>
                  </p:nvSpPr>
                  <p:spPr>
                    <a:xfrm>
                      <a:off x="5805714" y="609691"/>
                      <a:ext cx="410553" cy="386869"/>
                    </a:xfrm>
                    <a:prstGeom prst="arc">
                      <a:avLst>
                        <a:gd name="adj1" fmla="val 109014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5" name="Group 44">
                    <a:extLst>
                      <a:ext uri="{FF2B5EF4-FFF2-40B4-BE49-F238E27FC236}">
                        <a16:creationId xmlns="" xmlns:a16="http://schemas.microsoft.com/office/drawing/2014/main" id="{26F5DDE8-77F1-4A19-9A73-FA16AD387091}"/>
                      </a:ext>
                    </a:extLst>
                  </p:cNvPr>
                  <p:cNvGrpSpPr/>
                  <p:nvPr/>
                </p:nvGrpSpPr>
                <p:grpSpPr>
                  <a:xfrm>
                    <a:off x="5805714" y="3851826"/>
                    <a:ext cx="580573" cy="386869"/>
                    <a:chOff x="5805714" y="609691"/>
                    <a:chExt cx="580573" cy="386869"/>
                  </a:xfrm>
                </p:grpSpPr>
                <p:sp>
                  <p:nvSpPr>
                    <p:cNvPr id="70" name="Rectangle 69">
                      <a:extLst>
                        <a:ext uri="{FF2B5EF4-FFF2-40B4-BE49-F238E27FC236}">
                          <a16:creationId xmlns="" xmlns:a16="http://schemas.microsoft.com/office/drawing/2014/main" id="{3975D25C-1E30-46E2-BA99-3037ADE3170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1" name="Arc 70">
                      <a:extLst>
                        <a:ext uri="{FF2B5EF4-FFF2-40B4-BE49-F238E27FC236}">
                          <a16:creationId xmlns="" xmlns:a16="http://schemas.microsoft.com/office/drawing/2014/main" id="{5489E9B8-DC06-4350-B467-61A9DA0B02A7}"/>
                        </a:ext>
                      </a:extLst>
                    </p:cNvPr>
                    <p:cNvSpPr/>
                    <p:nvPr/>
                  </p:nvSpPr>
                  <p:spPr>
                    <a:xfrm>
                      <a:off x="5805714" y="609691"/>
                      <a:ext cx="410553" cy="386869"/>
                    </a:xfrm>
                    <a:prstGeom prst="arc">
                      <a:avLst>
                        <a:gd name="adj1" fmla="val 11023282"/>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6" name="Group 45">
                    <a:extLst>
                      <a:ext uri="{FF2B5EF4-FFF2-40B4-BE49-F238E27FC236}">
                        <a16:creationId xmlns="" xmlns:a16="http://schemas.microsoft.com/office/drawing/2014/main" id="{0375CE18-5EC1-4881-8142-DC1BC91AD094}"/>
                      </a:ext>
                    </a:extLst>
                  </p:cNvPr>
                  <p:cNvGrpSpPr/>
                  <p:nvPr/>
                </p:nvGrpSpPr>
                <p:grpSpPr>
                  <a:xfrm>
                    <a:off x="5805714" y="4162849"/>
                    <a:ext cx="580573" cy="386869"/>
                    <a:chOff x="5805714" y="609691"/>
                    <a:chExt cx="580573" cy="386869"/>
                  </a:xfrm>
                </p:grpSpPr>
                <p:sp>
                  <p:nvSpPr>
                    <p:cNvPr id="68" name="Rectangle 67">
                      <a:extLst>
                        <a:ext uri="{FF2B5EF4-FFF2-40B4-BE49-F238E27FC236}">
                          <a16:creationId xmlns="" xmlns:a16="http://schemas.microsoft.com/office/drawing/2014/main" id="{10A76D25-919A-40D9-9554-EFE2D3956BE4}"/>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9" name="Arc 68">
                      <a:extLst>
                        <a:ext uri="{FF2B5EF4-FFF2-40B4-BE49-F238E27FC236}">
                          <a16:creationId xmlns="" xmlns:a16="http://schemas.microsoft.com/office/drawing/2014/main" id="{F541D253-66CC-4C59-909C-302800ABEEFC}"/>
                        </a:ext>
                      </a:extLst>
                    </p:cNvPr>
                    <p:cNvSpPr/>
                    <p:nvPr/>
                  </p:nvSpPr>
                  <p:spPr>
                    <a:xfrm>
                      <a:off x="5805714" y="609691"/>
                      <a:ext cx="410553" cy="386869"/>
                    </a:xfrm>
                    <a:prstGeom prst="arc">
                      <a:avLst>
                        <a:gd name="adj1" fmla="val 11168103"/>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7" name="Group 46">
                    <a:extLst>
                      <a:ext uri="{FF2B5EF4-FFF2-40B4-BE49-F238E27FC236}">
                        <a16:creationId xmlns="" xmlns:a16="http://schemas.microsoft.com/office/drawing/2014/main" id="{D86A99F9-8CBA-4BBB-88F7-14582E27C64C}"/>
                      </a:ext>
                    </a:extLst>
                  </p:cNvPr>
                  <p:cNvGrpSpPr/>
                  <p:nvPr/>
                </p:nvGrpSpPr>
                <p:grpSpPr>
                  <a:xfrm>
                    <a:off x="5805714" y="4473872"/>
                    <a:ext cx="580573" cy="386869"/>
                    <a:chOff x="5805714" y="609691"/>
                    <a:chExt cx="580573" cy="386869"/>
                  </a:xfrm>
                </p:grpSpPr>
                <p:sp>
                  <p:nvSpPr>
                    <p:cNvPr id="66" name="Rectangle 65">
                      <a:extLst>
                        <a:ext uri="{FF2B5EF4-FFF2-40B4-BE49-F238E27FC236}">
                          <a16:creationId xmlns="" xmlns:a16="http://schemas.microsoft.com/office/drawing/2014/main" id="{16259704-CA38-4525-8489-D1FECD12BDBC}"/>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7" name="Arc 66">
                      <a:extLst>
                        <a:ext uri="{FF2B5EF4-FFF2-40B4-BE49-F238E27FC236}">
                          <a16:creationId xmlns="" xmlns:a16="http://schemas.microsoft.com/office/drawing/2014/main" id="{40F4FCA1-5992-49D0-8CE6-8488CF6BAF04}"/>
                        </a:ext>
                      </a:extLst>
                    </p:cNvPr>
                    <p:cNvSpPr/>
                    <p:nvPr/>
                  </p:nvSpPr>
                  <p:spPr>
                    <a:xfrm>
                      <a:off x="5805714" y="609691"/>
                      <a:ext cx="410553" cy="386869"/>
                    </a:xfrm>
                    <a:prstGeom prst="arc">
                      <a:avLst>
                        <a:gd name="adj1" fmla="val 11188676"/>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8" name="Group 47">
                    <a:extLst>
                      <a:ext uri="{FF2B5EF4-FFF2-40B4-BE49-F238E27FC236}">
                        <a16:creationId xmlns="" xmlns:a16="http://schemas.microsoft.com/office/drawing/2014/main" id="{F5C59377-7214-4209-BA16-86D5D1DAE2B0}"/>
                      </a:ext>
                    </a:extLst>
                  </p:cNvPr>
                  <p:cNvGrpSpPr/>
                  <p:nvPr/>
                </p:nvGrpSpPr>
                <p:grpSpPr>
                  <a:xfrm>
                    <a:off x="5805714" y="4784895"/>
                    <a:ext cx="580573" cy="386869"/>
                    <a:chOff x="5805714" y="609691"/>
                    <a:chExt cx="580573" cy="386869"/>
                  </a:xfrm>
                </p:grpSpPr>
                <p:sp>
                  <p:nvSpPr>
                    <p:cNvPr id="64" name="Rectangle 63">
                      <a:extLst>
                        <a:ext uri="{FF2B5EF4-FFF2-40B4-BE49-F238E27FC236}">
                          <a16:creationId xmlns="" xmlns:a16="http://schemas.microsoft.com/office/drawing/2014/main" id="{959A5D35-C7AE-458F-BBB5-71CD3A3F97F8}"/>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5" name="Arc 64">
                      <a:extLst>
                        <a:ext uri="{FF2B5EF4-FFF2-40B4-BE49-F238E27FC236}">
                          <a16:creationId xmlns="" xmlns:a16="http://schemas.microsoft.com/office/drawing/2014/main" id="{F490A229-65A6-4DFF-870F-4B92A114A66A}"/>
                        </a:ext>
                      </a:extLst>
                    </p:cNvPr>
                    <p:cNvSpPr/>
                    <p:nvPr/>
                  </p:nvSpPr>
                  <p:spPr>
                    <a:xfrm>
                      <a:off x="5805714" y="609691"/>
                      <a:ext cx="410553" cy="386869"/>
                    </a:xfrm>
                    <a:prstGeom prst="arc">
                      <a:avLst>
                        <a:gd name="adj1" fmla="val 11146438"/>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49" name="Group 48">
                    <a:extLst>
                      <a:ext uri="{FF2B5EF4-FFF2-40B4-BE49-F238E27FC236}">
                        <a16:creationId xmlns="" xmlns:a16="http://schemas.microsoft.com/office/drawing/2014/main" id="{9EC6FFFF-2006-4366-8566-0113AD9F036A}"/>
                      </a:ext>
                    </a:extLst>
                  </p:cNvPr>
                  <p:cNvGrpSpPr/>
                  <p:nvPr/>
                </p:nvGrpSpPr>
                <p:grpSpPr>
                  <a:xfrm>
                    <a:off x="5805714" y="5095918"/>
                    <a:ext cx="580573" cy="386869"/>
                    <a:chOff x="5805714" y="609691"/>
                    <a:chExt cx="580573" cy="386869"/>
                  </a:xfrm>
                </p:grpSpPr>
                <p:sp>
                  <p:nvSpPr>
                    <p:cNvPr id="62" name="Rectangle 61">
                      <a:extLst>
                        <a:ext uri="{FF2B5EF4-FFF2-40B4-BE49-F238E27FC236}">
                          <a16:creationId xmlns="" xmlns:a16="http://schemas.microsoft.com/office/drawing/2014/main" id="{595E399E-0521-4D5B-914F-29C3ADDF2B72}"/>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3" name="Arc 62">
                      <a:extLst>
                        <a:ext uri="{FF2B5EF4-FFF2-40B4-BE49-F238E27FC236}">
                          <a16:creationId xmlns="" xmlns:a16="http://schemas.microsoft.com/office/drawing/2014/main" id="{14739334-2472-4756-B880-7780C40DA407}"/>
                        </a:ext>
                      </a:extLst>
                    </p:cNvPr>
                    <p:cNvSpPr/>
                    <p:nvPr/>
                  </p:nvSpPr>
                  <p:spPr>
                    <a:xfrm>
                      <a:off x="5805714" y="609691"/>
                      <a:ext cx="410553" cy="386869"/>
                    </a:xfrm>
                    <a:prstGeom prst="arc">
                      <a:avLst>
                        <a:gd name="adj1" fmla="val 1112251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0" name="Group 49">
                    <a:extLst>
                      <a:ext uri="{FF2B5EF4-FFF2-40B4-BE49-F238E27FC236}">
                        <a16:creationId xmlns="" xmlns:a16="http://schemas.microsoft.com/office/drawing/2014/main" id="{6D7FEFCF-F5E2-48A4-8DA2-466E3FA530E8}"/>
                      </a:ext>
                    </a:extLst>
                  </p:cNvPr>
                  <p:cNvGrpSpPr/>
                  <p:nvPr/>
                </p:nvGrpSpPr>
                <p:grpSpPr>
                  <a:xfrm>
                    <a:off x="5805714" y="5406941"/>
                    <a:ext cx="580573" cy="386869"/>
                    <a:chOff x="5805714" y="609691"/>
                    <a:chExt cx="580573" cy="386869"/>
                  </a:xfrm>
                </p:grpSpPr>
                <p:sp>
                  <p:nvSpPr>
                    <p:cNvPr id="60" name="Rectangle 59">
                      <a:extLst>
                        <a:ext uri="{FF2B5EF4-FFF2-40B4-BE49-F238E27FC236}">
                          <a16:creationId xmlns="" xmlns:a16="http://schemas.microsoft.com/office/drawing/2014/main" id="{5B8C7798-2FB8-447C-BA5C-ECB75C74E5AD}"/>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61" name="Arc 60">
                      <a:extLst>
                        <a:ext uri="{FF2B5EF4-FFF2-40B4-BE49-F238E27FC236}">
                          <a16:creationId xmlns="" xmlns:a16="http://schemas.microsoft.com/office/drawing/2014/main" id="{DDFE7CA2-AC7D-4CF0-A779-1F7EC6161969}"/>
                        </a:ext>
                      </a:extLst>
                    </p:cNvPr>
                    <p:cNvSpPr/>
                    <p:nvPr/>
                  </p:nvSpPr>
                  <p:spPr>
                    <a:xfrm>
                      <a:off x="5805714" y="609691"/>
                      <a:ext cx="410553" cy="386869"/>
                    </a:xfrm>
                    <a:prstGeom prst="arc">
                      <a:avLst>
                        <a:gd name="adj1" fmla="val 1087916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1" name="Group 50">
                    <a:extLst>
                      <a:ext uri="{FF2B5EF4-FFF2-40B4-BE49-F238E27FC236}">
                        <a16:creationId xmlns="" xmlns:a16="http://schemas.microsoft.com/office/drawing/2014/main" id="{EF6B5FAD-EB1F-43DC-8B99-11CAD21D64C9}"/>
                      </a:ext>
                    </a:extLst>
                  </p:cNvPr>
                  <p:cNvGrpSpPr/>
                  <p:nvPr/>
                </p:nvGrpSpPr>
                <p:grpSpPr>
                  <a:xfrm>
                    <a:off x="5805714" y="5717964"/>
                    <a:ext cx="580573" cy="386869"/>
                    <a:chOff x="5805714" y="609691"/>
                    <a:chExt cx="580573" cy="386869"/>
                  </a:xfrm>
                </p:grpSpPr>
                <p:sp>
                  <p:nvSpPr>
                    <p:cNvPr id="58" name="Rectangle 57">
                      <a:extLst>
                        <a:ext uri="{FF2B5EF4-FFF2-40B4-BE49-F238E27FC236}">
                          <a16:creationId xmlns="" xmlns:a16="http://schemas.microsoft.com/office/drawing/2014/main" id="{B817890A-729D-4FBB-8EF7-DAFD6F73427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9" name="Arc 58">
                      <a:extLst>
                        <a:ext uri="{FF2B5EF4-FFF2-40B4-BE49-F238E27FC236}">
                          <a16:creationId xmlns="" xmlns:a16="http://schemas.microsoft.com/office/drawing/2014/main" id="{EAD6132E-2435-4771-A3CC-CCE94E7A9600}"/>
                        </a:ext>
                      </a:extLst>
                    </p:cNvPr>
                    <p:cNvSpPr/>
                    <p:nvPr/>
                  </p:nvSpPr>
                  <p:spPr>
                    <a:xfrm>
                      <a:off x="5805714" y="609691"/>
                      <a:ext cx="410553" cy="386869"/>
                    </a:xfrm>
                    <a:prstGeom prst="arc">
                      <a:avLst>
                        <a:gd name="adj1" fmla="val 10992407"/>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2" name="Group 51">
                    <a:extLst>
                      <a:ext uri="{FF2B5EF4-FFF2-40B4-BE49-F238E27FC236}">
                        <a16:creationId xmlns="" xmlns:a16="http://schemas.microsoft.com/office/drawing/2014/main" id="{2B7006E1-B188-46BA-BAA5-15A960905F4C}"/>
                      </a:ext>
                    </a:extLst>
                  </p:cNvPr>
                  <p:cNvGrpSpPr/>
                  <p:nvPr/>
                </p:nvGrpSpPr>
                <p:grpSpPr>
                  <a:xfrm>
                    <a:off x="5805714" y="6028987"/>
                    <a:ext cx="580573" cy="386869"/>
                    <a:chOff x="5805714" y="609691"/>
                    <a:chExt cx="580573" cy="386869"/>
                  </a:xfrm>
                </p:grpSpPr>
                <p:sp>
                  <p:nvSpPr>
                    <p:cNvPr id="56" name="Rectangle 55">
                      <a:extLst>
                        <a:ext uri="{FF2B5EF4-FFF2-40B4-BE49-F238E27FC236}">
                          <a16:creationId xmlns="" xmlns:a16="http://schemas.microsoft.com/office/drawing/2014/main" id="{D01250CF-AFA1-4A19-B3C7-7F163609380B}"/>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7" name="Arc 56">
                      <a:extLst>
                        <a:ext uri="{FF2B5EF4-FFF2-40B4-BE49-F238E27FC236}">
                          <a16:creationId xmlns="" xmlns:a16="http://schemas.microsoft.com/office/drawing/2014/main" id="{1014BA5C-C370-44EB-84DA-2D69E36CE6C3}"/>
                        </a:ext>
                      </a:extLst>
                    </p:cNvPr>
                    <p:cNvSpPr/>
                    <p:nvPr/>
                  </p:nvSpPr>
                  <p:spPr>
                    <a:xfrm>
                      <a:off x="5805714" y="609691"/>
                      <a:ext cx="410553" cy="386869"/>
                    </a:xfrm>
                    <a:prstGeom prst="arc">
                      <a:avLst>
                        <a:gd name="adj1" fmla="val 11197210"/>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nvGrpSpPr>
                  <p:cNvPr id="53" name="Group 52">
                    <a:extLst>
                      <a:ext uri="{FF2B5EF4-FFF2-40B4-BE49-F238E27FC236}">
                        <a16:creationId xmlns="" xmlns:a16="http://schemas.microsoft.com/office/drawing/2014/main" id="{AD8CB7E5-EBC4-4791-B93B-D0B41B862B83}"/>
                      </a:ext>
                    </a:extLst>
                  </p:cNvPr>
                  <p:cNvGrpSpPr/>
                  <p:nvPr/>
                </p:nvGrpSpPr>
                <p:grpSpPr>
                  <a:xfrm>
                    <a:off x="5805714" y="6340004"/>
                    <a:ext cx="580573" cy="386869"/>
                    <a:chOff x="5805714" y="609691"/>
                    <a:chExt cx="580573" cy="386869"/>
                  </a:xfrm>
                </p:grpSpPr>
                <p:sp>
                  <p:nvSpPr>
                    <p:cNvPr id="54" name="Rectangle 53">
                      <a:extLst>
                        <a:ext uri="{FF2B5EF4-FFF2-40B4-BE49-F238E27FC236}">
                          <a16:creationId xmlns="" xmlns:a16="http://schemas.microsoft.com/office/drawing/2014/main" id="{CF456FF3-391C-4C8E-A128-A413BDBBB225}"/>
                        </a:ext>
                      </a:extLst>
                    </p:cNvPr>
                    <p:cNvSpPr/>
                    <p:nvPr/>
                  </p:nvSpPr>
                  <p:spPr>
                    <a:xfrm>
                      <a:off x="6126481" y="682263"/>
                      <a:ext cx="259806" cy="145054"/>
                    </a:xfrm>
                    <a:prstGeom prst="rect">
                      <a:avLst/>
                    </a:prstGeom>
                    <a:solidFill>
                      <a:srgbClr val="BD6F45"/>
                    </a:solidFill>
                    <a:ln w="12700" cap="flat" cmpd="sng" algn="ctr">
                      <a:noFill/>
                      <a:prstDash val="solid"/>
                      <a:miter lim="800000"/>
                    </a:ln>
                    <a:effectLst>
                      <a:innerShdw blurRad="12700" dist="88900" dir="13500000">
                        <a:prstClr val="black">
                          <a:alpha val="50000"/>
                        </a:prstClr>
                      </a:inn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55" name="Arc 54">
                      <a:extLst>
                        <a:ext uri="{FF2B5EF4-FFF2-40B4-BE49-F238E27FC236}">
                          <a16:creationId xmlns="" xmlns:a16="http://schemas.microsoft.com/office/drawing/2014/main" id="{8838FE2A-04D7-44E3-97C3-54338832CB9A}"/>
                        </a:ext>
                      </a:extLst>
                    </p:cNvPr>
                    <p:cNvSpPr/>
                    <p:nvPr/>
                  </p:nvSpPr>
                  <p:spPr>
                    <a:xfrm>
                      <a:off x="5805714" y="609691"/>
                      <a:ext cx="410553" cy="386869"/>
                    </a:xfrm>
                    <a:prstGeom prst="arc">
                      <a:avLst>
                        <a:gd name="adj1" fmla="val 11129801"/>
                        <a:gd name="adj2" fmla="val 20826104"/>
                      </a:avLst>
                    </a:prstGeom>
                    <a:noFill/>
                    <a:ln w="50800" cap="flat" cmpd="sng" algn="ctr">
                      <a:gradFill>
                        <a:gsLst>
                          <a:gs pos="0">
                            <a:sysClr val="windowText" lastClr="000000"/>
                          </a:gs>
                          <a:gs pos="46000">
                            <a:sysClr val="window" lastClr="FFFFFF"/>
                          </a:gs>
                          <a:gs pos="83000">
                            <a:sysClr val="window" lastClr="FFFFFF">
                              <a:lumMod val="85000"/>
                            </a:sysClr>
                          </a:gs>
                          <a:gs pos="100000">
                            <a:sysClr val="windowText" lastClr="000000">
                              <a:lumMod val="85000"/>
                              <a:lumOff val="15000"/>
                            </a:sysClr>
                          </a:gs>
                        </a:gsLst>
                        <a:lin ang="5400000" scaled="1"/>
                      </a:gra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a typeface="+mn-ea"/>
                        <a:cs typeface="+mn-cs"/>
                      </a:endParaRPr>
                    </a:p>
                  </p:txBody>
                </p:sp>
              </p:grpSp>
            </p:grpSp>
          </p:grpSp>
        </p:grpSp>
      </p:grpSp>
      <p:sp>
        <p:nvSpPr>
          <p:cNvPr id="103" name="TextBox 102">
            <a:extLst>
              <a:ext uri="{FF2B5EF4-FFF2-40B4-BE49-F238E27FC236}">
                <a16:creationId xmlns="" xmlns:a16="http://schemas.microsoft.com/office/drawing/2014/main" id="{F2C903F3-C80B-4C65-BBE4-42679B3787E3}"/>
              </a:ext>
            </a:extLst>
          </p:cNvPr>
          <p:cNvSpPr txBox="1"/>
          <p:nvPr/>
        </p:nvSpPr>
        <p:spPr>
          <a:xfrm>
            <a:off x="6893796" y="1004672"/>
            <a:ext cx="4121107" cy="523220"/>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حل المشاكل بإيجابية</a:t>
            </a:r>
          </a:p>
        </p:txBody>
      </p:sp>
      <p:sp>
        <p:nvSpPr>
          <p:cNvPr id="104" name="TextBox 103">
            <a:extLst>
              <a:ext uri="{FF2B5EF4-FFF2-40B4-BE49-F238E27FC236}">
                <a16:creationId xmlns="" xmlns:a16="http://schemas.microsoft.com/office/drawing/2014/main" id="{BC486640-E351-43E9-B9E2-9FE71880CCBD}"/>
              </a:ext>
            </a:extLst>
          </p:cNvPr>
          <p:cNvSpPr txBox="1"/>
          <p:nvPr/>
        </p:nvSpPr>
        <p:spPr>
          <a:xfrm>
            <a:off x="6289396" y="1761709"/>
            <a:ext cx="4694457" cy="3785652"/>
          </a:xfrm>
          <a:prstGeom prst="rect">
            <a:avLst/>
          </a:prstGeom>
          <a:noFill/>
        </p:spPr>
        <p:txBody>
          <a:bodyPr wrap="square" rtlCol="0">
            <a:spAutoFit/>
          </a:bodyPr>
          <a:lstStyle/>
          <a:p>
            <a:pPr marL="357188" lvl="0" indent="-357188" algn="justLow" fontAlgn="t">
              <a:lnSpc>
                <a:spcPct val="2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مفهوم المشاكل.</a:t>
            </a:r>
          </a:p>
          <a:p>
            <a:pPr marL="357188" lvl="0" indent="-357188" algn="justLow" fontAlgn="t">
              <a:lnSpc>
                <a:spcPct val="2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طرق حل المشاكل.</a:t>
            </a:r>
          </a:p>
          <a:p>
            <a:pPr marL="357188" lvl="0" indent="-357188" algn="justLow" fontAlgn="t">
              <a:lnSpc>
                <a:spcPct val="2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أسباب الفشل في حل المشكلات.</a:t>
            </a:r>
          </a:p>
          <a:p>
            <a:pPr marL="357188" lvl="0" indent="-357188" algn="justLow" fontAlgn="t">
              <a:lnSpc>
                <a:spcPct val="2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أسرار حل المشكلات.</a:t>
            </a:r>
            <a:endParaRPr lang="ar-EG" sz="2400" dirty="0">
              <a:ln>
                <a:solidFill>
                  <a:srgbClr val="002060"/>
                </a:solidFill>
              </a:ln>
              <a:solidFill>
                <a:prstClr val="black">
                  <a:lumMod val="95000"/>
                  <a:lumOff val="5000"/>
                </a:prstClr>
              </a:solidFill>
              <a:latin typeface="Sakkal Majalla" pitchFamily="2" charset="-78"/>
              <a:cs typeface="Sakkal Majalla" pitchFamily="2" charset="-78"/>
            </a:endParaRPr>
          </a:p>
        </p:txBody>
      </p:sp>
      <p:sp>
        <p:nvSpPr>
          <p:cNvPr id="105" name="TextBox 104">
            <a:extLst>
              <a:ext uri="{FF2B5EF4-FFF2-40B4-BE49-F238E27FC236}">
                <a16:creationId xmlns="" xmlns:a16="http://schemas.microsoft.com/office/drawing/2014/main" id="{F2C903F3-C80B-4C65-BBE4-42679B3787E3}"/>
              </a:ext>
            </a:extLst>
          </p:cNvPr>
          <p:cNvSpPr txBox="1"/>
          <p:nvPr/>
        </p:nvSpPr>
        <p:spPr>
          <a:xfrm>
            <a:off x="582140" y="789228"/>
            <a:ext cx="4881957" cy="954107"/>
          </a:xfrm>
          <a:prstGeom prst="rect">
            <a:avLst/>
          </a:prstGeom>
          <a:noFill/>
        </p:spPr>
        <p:txBody>
          <a:bodyPr wrap="square" rtlCol="0">
            <a:spAutoFit/>
          </a:bodyPr>
          <a:lstStyle/>
          <a:p>
            <a:pPr lvl="0" algn="ct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نصائح للتفكير بطريقة إيجابية </a:t>
            </a:r>
            <a:r>
              <a:rPr lang="ar-EG" sz="2800" b="1" dirty="0" smtClean="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
            </a:r>
            <a:br>
              <a:rPr lang="ar-EG" sz="2800" b="1" dirty="0" smtClean="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br>
            <a:r>
              <a:rPr lang="ar-EG" sz="2800" b="1" dirty="0" smtClean="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في </a:t>
            </a:r>
            <a:r>
              <a:rPr lang="ar-EG" sz="2800" b="1" dirty="0">
                <a:ln>
                  <a:solidFill>
                    <a:prstClr val="black">
                      <a:lumMod val="65000"/>
                      <a:lumOff val="35000"/>
                    </a:prstClr>
                  </a:solidFill>
                </a:ln>
                <a:solidFill>
                  <a:prstClr val="black">
                    <a:lumMod val="65000"/>
                    <a:lumOff val="35000"/>
                  </a:prstClr>
                </a:solidFill>
                <a:effectLst>
                  <a:glow rad="63500">
                    <a:srgbClr val="70AD47">
                      <a:satMod val="175000"/>
                      <a:alpha val="40000"/>
                    </a:srgbClr>
                  </a:glow>
                </a:effectLst>
                <a:latin typeface="Sakkal Majalla" pitchFamily="2" charset="-78"/>
                <a:cs typeface="Sakkal Majalla" pitchFamily="2" charset="-78"/>
              </a:rPr>
              <a:t>حل المشكلات</a:t>
            </a:r>
          </a:p>
        </p:txBody>
      </p:sp>
      <p:sp>
        <p:nvSpPr>
          <p:cNvPr id="106" name="TextBox 105">
            <a:extLst>
              <a:ext uri="{FF2B5EF4-FFF2-40B4-BE49-F238E27FC236}">
                <a16:creationId xmlns="" xmlns:a16="http://schemas.microsoft.com/office/drawing/2014/main" id="{BC486640-E351-43E9-B9E2-9FE71880CCBD}"/>
              </a:ext>
            </a:extLst>
          </p:cNvPr>
          <p:cNvSpPr txBox="1"/>
          <p:nvPr/>
        </p:nvSpPr>
        <p:spPr>
          <a:xfrm>
            <a:off x="986605" y="2357389"/>
            <a:ext cx="4616169" cy="2862322"/>
          </a:xfrm>
          <a:prstGeom prst="rect">
            <a:avLst/>
          </a:prstGeom>
          <a:noFill/>
        </p:spPr>
        <p:txBody>
          <a:bodyPr wrap="square" rtlCol="0">
            <a:spAutoFit/>
          </a:bodyPr>
          <a:lstStyle/>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طرق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تطوير مهارات حل المشكلات.</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مهارات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مهمة في حل المشكلات.</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طرق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استخدام التفكير لحل المشكلات.</a:t>
            </a:r>
          </a:p>
          <a:p>
            <a:pPr marL="357188" lvl="0" indent="-357188" algn="justLow" fontAlgn="t">
              <a:lnSpc>
                <a:spcPct val="150000"/>
              </a:lnSpc>
              <a:buSzPts val="1800"/>
              <a:buFont typeface="Wingdings" panose="05000000000000000000" pitchFamily="2" charset="2"/>
              <a:buChar char="q"/>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حل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المشكلات يبدأ من داخلك.. نصائح للتفكير بطريقة إيجابية.</a:t>
            </a:r>
          </a:p>
        </p:txBody>
      </p:sp>
      <p:sp>
        <p:nvSpPr>
          <p:cNvPr id="107" name="TextBox 106">
            <a:extLst>
              <a:ext uri="{FF2B5EF4-FFF2-40B4-BE49-F238E27FC236}">
                <a16:creationId xmlns="" xmlns:a16="http://schemas.microsoft.com/office/drawing/2014/main" id="{B1FBF4D5-CE44-480D-BC29-B88EB2D96005}"/>
              </a:ext>
            </a:extLst>
          </p:cNvPr>
          <p:cNvSpPr txBox="1"/>
          <p:nvPr/>
        </p:nvSpPr>
        <p:spPr>
          <a:xfrm>
            <a:off x="11257684" y="4176279"/>
            <a:ext cx="553998" cy="2326663"/>
          </a:xfrm>
          <a:prstGeom prst="rect">
            <a:avLst/>
          </a:prstGeom>
          <a:noFill/>
        </p:spPr>
        <p:txBody>
          <a:bodyPr vert="vert270" wrap="square" rtlCol="0">
            <a:spAutoFit/>
          </a:bodyPr>
          <a:lstStyle/>
          <a:p>
            <a:pPr lvl="0" algn="ctr" rtl="0">
              <a:defRPr/>
            </a:pPr>
            <a:r>
              <a:rPr lang="ar-EG" sz="2400" b="1" kern="0" dirty="0">
                <a:solidFill>
                  <a:prstClr val="white"/>
                </a:solidFill>
                <a:latin typeface="Sakkal Majalla" panose="02000000000000000000" pitchFamily="2" charset="-78"/>
                <a:cs typeface="Sakkal Majalla" panose="02000000000000000000" pitchFamily="2" charset="-78"/>
              </a:rPr>
              <a:t>الجلسة التدريبية الأولى</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8" name="TextBox 107">
            <a:extLst>
              <a:ext uri="{FF2B5EF4-FFF2-40B4-BE49-F238E27FC236}">
                <a16:creationId xmlns="" xmlns:a16="http://schemas.microsoft.com/office/drawing/2014/main" id="{028D77CE-26CC-48A3-92E2-0D112FD9E9FA}"/>
              </a:ext>
            </a:extLst>
          </p:cNvPr>
          <p:cNvSpPr txBox="1"/>
          <p:nvPr/>
        </p:nvSpPr>
        <p:spPr>
          <a:xfrm flipH="1">
            <a:off x="417407" y="4061881"/>
            <a:ext cx="553998" cy="2315661"/>
          </a:xfrm>
          <a:prstGeom prst="rect">
            <a:avLst/>
          </a:prstGeom>
          <a:noFill/>
        </p:spPr>
        <p:txBody>
          <a:bodyPr vert="vert270"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الجلسة </a:t>
            </a:r>
            <a:r>
              <a:rPr kumimoji="0" lang="ar-EG"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التدريبية الثانية</a:t>
            </a:r>
            <a:endParaRPr kumimoji="0" lang="en-US" sz="2400" b="1" i="0" u="none" strike="noStrike" kern="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109" name="Slide Number Placeholder 10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10" name="TextBox 109">
            <a:extLst>
              <a:ext uri="{FF2B5EF4-FFF2-40B4-BE49-F238E27FC236}">
                <a16:creationId xmlns="" xmlns:a16="http://schemas.microsoft.com/office/drawing/2014/main" id="{F2C903F3-C80B-4C65-BBE4-42679B3787E3}"/>
              </a:ext>
            </a:extLst>
          </p:cNvPr>
          <p:cNvSpPr txBox="1"/>
          <p:nvPr/>
        </p:nvSpPr>
        <p:spPr>
          <a:xfrm>
            <a:off x="3546807" y="8814"/>
            <a:ext cx="3834581" cy="584775"/>
          </a:xfrm>
          <a:prstGeom prst="rect">
            <a:avLst/>
          </a:prstGeom>
          <a:noFill/>
        </p:spPr>
        <p:txBody>
          <a:bodyPr wrap="square" rtlCol="0">
            <a:spAutoFit/>
          </a:bodyPr>
          <a:lstStyle/>
          <a:p>
            <a:pPr algn="ctr"/>
            <a:r>
              <a:rPr lang="ar-EG" sz="3200" b="1" dirty="0">
                <a:solidFill>
                  <a:srgbClr val="FF0000"/>
                </a:solidFill>
              </a:rPr>
              <a:t>اليوم التدريبي </a:t>
            </a:r>
            <a:r>
              <a:rPr lang="ar-EG" sz="3200" b="1" dirty="0" smtClean="0">
                <a:solidFill>
                  <a:srgbClr val="FF0000"/>
                </a:solidFill>
              </a:rPr>
              <a:t>الثاني</a:t>
            </a:r>
            <a:endParaRPr lang="en-US" sz="3200" dirty="0">
              <a:solidFill>
                <a:srgbClr val="FF0000"/>
              </a:solidFill>
            </a:endParaRPr>
          </a:p>
        </p:txBody>
      </p:sp>
      <p:sp>
        <p:nvSpPr>
          <p:cNvPr id="111" name="TextBox 11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1054351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randombar(horizontal)">
                                      <p:cBhvr>
                                        <p:cTn id="10" dur="500"/>
                                        <p:tgtEl>
                                          <p:spTgt spid="107"/>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03"/>
                                        </p:tgtEl>
                                        <p:attrNameLst>
                                          <p:attrName>style.visibility</p:attrName>
                                        </p:attrNameLst>
                                      </p:cBhvr>
                                      <p:to>
                                        <p:strVal val="visible"/>
                                      </p:to>
                                    </p:set>
                                    <p:anim calcmode="lin" valueType="num">
                                      <p:cBhvr additive="base">
                                        <p:cTn id="13" dur="500" fill="hold"/>
                                        <p:tgtEl>
                                          <p:spTgt spid="103"/>
                                        </p:tgtEl>
                                        <p:attrNameLst>
                                          <p:attrName>ppt_x</p:attrName>
                                        </p:attrNameLst>
                                      </p:cBhvr>
                                      <p:tavLst>
                                        <p:tav tm="0">
                                          <p:val>
                                            <p:strVal val="#ppt_x"/>
                                          </p:val>
                                        </p:tav>
                                        <p:tav tm="100000">
                                          <p:val>
                                            <p:strVal val="#ppt_x"/>
                                          </p:val>
                                        </p:tav>
                                      </p:tavLst>
                                    </p:anim>
                                    <p:anim calcmode="lin" valueType="num">
                                      <p:cBhvr additive="base">
                                        <p:cTn id="14"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4">
                                            <p:txEl>
                                              <p:pRg st="0" end="0"/>
                                            </p:txEl>
                                          </p:spTgt>
                                        </p:tgtEl>
                                        <p:attrNameLst>
                                          <p:attrName>style.visibility</p:attrName>
                                        </p:attrNameLst>
                                      </p:cBhvr>
                                      <p:to>
                                        <p:strVal val="visible"/>
                                      </p:to>
                                    </p:set>
                                    <p:animEffect transition="in" filter="barn(inVertical)">
                                      <p:cBhvr>
                                        <p:cTn id="19" dur="500"/>
                                        <p:tgtEl>
                                          <p:spTgt spid="10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4">
                                            <p:txEl>
                                              <p:pRg st="1" end="1"/>
                                            </p:txEl>
                                          </p:spTgt>
                                        </p:tgtEl>
                                        <p:attrNameLst>
                                          <p:attrName>style.visibility</p:attrName>
                                        </p:attrNameLst>
                                      </p:cBhvr>
                                      <p:to>
                                        <p:strVal val="visible"/>
                                      </p:to>
                                    </p:set>
                                    <p:animEffect transition="in" filter="barn(inVertical)">
                                      <p:cBhvr>
                                        <p:cTn id="24" dur="500"/>
                                        <p:tgtEl>
                                          <p:spTgt spid="10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04">
                                            <p:txEl>
                                              <p:pRg st="2" end="2"/>
                                            </p:txEl>
                                          </p:spTgt>
                                        </p:tgtEl>
                                        <p:attrNameLst>
                                          <p:attrName>style.visibility</p:attrName>
                                        </p:attrNameLst>
                                      </p:cBhvr>
                                      <p:to>
                                        <p:strVal val="visible"/>
                                      </p:to>
                                    </p:set>
                                    <p:animEffect transition="in" filter="barn(inVertical)">
                                      <p:cBhvr>
                                        <p:cTn id="29" dur="500"/>
                                        <p:tgtEl>
                                          <p:spTgt spid="10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04">
                                            <p:txEl>
                                              <p:pRg st="3" end="3"/>
                                            </p:txEl>
                                          </p:spTgt>
                                        </p:tgtEl>
                                        <p:attrNameLst>
                                          <p:attrName>style.visibility</p:attrName>
                                        </p:attrNameLst>
                                      </p:cBhvr>
                                      <p:to>
                                        <p:strVal val="visible"/>
                                      </p:to>
                                    </p:set>
                                    <p:animEffect transition="in" filter="barn(inVertical)">
                                      <p:cBhvr>
                                        <p:cTn id="34" dur="500"/>
                                        <p:tgtEl>
                                          <p:spTgt spid="10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500" fill="hold"/>
                                        <p:tgtEl>
                                          <p:spTgt spid="108"/>
                                        </p:tgtEl>
                                        <p:attrNameLst>
                                          <p:attrName>ppt_x</p:attrName>
                                        </p:attrNameLst>
                                      </p:cBhvr>
                                      <p:tavLst>
                                        <p:tav tm="0">
                                          <p:val>
                                            <p:strVal val="#ppt_x"/>
                                          </p:val>
                                        </p:tav>
                                        <p:tav tm="100000">
                                          <p:val>
                                            <p:strVal val="#ppt_x"/>
                                          </p:val>
                                        </p:tav>
                                      </p:tavLst>
                                    </p:anim>
                                    <p:anim calcmode="lin" valueType="num">
                                      <p:cBhvr additive="base">
                                        <p:cTn id="40" dur="50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05"/>
                                        </p:tgtEl>
                                        <p:attrNameLst>
                                          <p:attrName>style.visibility</p:attrName>
                                        </p:attrNameLst>
                                      </p:cBhvr>
                                      <p:to>
                                        <p:strVal val="visible"/>
                                      </p:to>
                                    </p:set>
                                    <p:anim calcmode="lin" valueType="num">
                                      <p:cBhvr additive="base">
                                        <p:cTn id="43" dur="500" fill="hold"/>
                                        <p:tgtEl>
                                          <p:spTgt spid="105"/>
                                        </p:tgtEl>
                                        <p:attrNameLst>
                                          <p:attrName>ppt_x</p:attrName>
                                        </p:attrNameLst>
                                      </p:cBhvr>
                                      <p:tavLst>
                                        <p:tav tm="0">
                                          <p:val>
                                            <p:strVal val="#ppt_x"/>
                                          </p:val>
                                        </p:tav>
                                        <p:tav tm="100000">
                                          <p:val>
                                            <p:strVal val="#ppt_x"/>
                                          </p:val>
                                        </p:tav>
                                      </p:tavLst>
                                    </p:anim>
                                    <p:anim calcmode="lin" valueType="num">
                                      <p:cBhvr additive="base">
                                        <p:cTn id="44"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06">
                                            <p:txEl>
                                              <p:pRg st="0" end="0"/>
                                            </p:txEl>
                                          </p:spTgt>
                                        </p:tgtEl>
                                        <p:attrNameLst>
                                          <p:attrName>style.visibility</p:attrName>
                                        </p:attrNameLst>
                                      </p:cBhvr>
                                      <p:to>
                                        <p:strVal val="visible"/>
                                      </p:to>
                                    </p:set>
                                    <p:animEffect transition="in" filter="barn(inVertical)">
                                      <p:cBhvr>
                                        <p:cTn id="49" dur="500"/>
                                        <p:tgtEl>
                                          <p:spTgt spid="106">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06">
                                            <p:txEl>
                                              <p:pRg st="1" end="1"/>
                                            </p:txEl>
                                          </p:spTgt>
                                        </p:tgtEl>
                                        <p:attrNameLst>
                                          <p:attrName>style.visibility</p:attrName>
                                        </p:attrNameLst>
                                      </p:cBhvr>
                                      <p:to>
                                        <p:strVal val="visible"/>
                                      </p:to>
                                    </p:set>
                                    <p:animEffect transition="in" filter="barn(inVertical)">
                                      <p:cBhvr>
                                        <p:cTn id="54" dur="500"/>
                                        <p:tgtEl>
                                          <p:spTgt spid="106">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106">
                                            <p:txEl>
                                              <p:pRg st="2" end="2"/>
                                            </p:txEl>
                                          </p:spTgt>
                                        </p:tgtEl>
                                        <p:attrNameLst>
                                          <p:attrName>style.visibility</p:attrName>
                                        </p:attrNameLst>
                                      </p:cBhvr>
                                      <p:to>
                                        <p:strVal val="visible"/>
                                      </p:to>
                                    </p:set>
                                    <p:animEffect transition="in" filter="barn(inVertical)">
                                      <p:cBhvr>
                                        <p:cTn id="59" dur="500"/>
                                        <p:tgtEl>
                                          <p:spTgt spid="106">
                                            <p:txEl>
                                              <p:pRg st="2" end="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06">
                                            <p:txEl>
                                              <p:pRg st="3" end="3"/>
                                            </p:txEl>
                                          </p:spTgt>
                                        </p:tgtEl>
                                        <p:attrNameLst>
                                          <p:attrName>style.visibility</p:attrName>
                                        </p:attrNameLst>
                                      </p:cBhvr>
                                      <p:to>
                                        <p:strVal val="visible"/>
                                      </p:to>
                                    </p:set>
                                    <p:animEffect transition="in" filter="barn(inVertical)">
                                      <p:cBhvr>
                                        <p:cTn id="64" dur="500"/>
                                        <p:tgtEl>
                                          <p:spTgt spid="106">
                                            <p:txEl>
                                              <p:pRg st="3" end="3"/>
                                            </p:txEl>
                                          </p:spTgt>
                                        </p:tgtEl>
                                      </p:cBhvr>
                                    </p:animEffect>
                                  </p:childTnLst>
                                </p:cTn>
                              </p:par>
                              <p:par>
                                <p:cTn id="65" presetID="2" presetClass="entr" presetSubtype="4" fill="hold" grpId="0" nodeType="withEffect">
                                  <p:stCondLst>
                                    <p:cond delay="0"/>
                                  </p:stCondLst>
                                  <p:childTnLst>
                                    <p:set>
                                      <p:cBhvr>
                                        <p:cTn id="66" dur="1" fill="hold">
                                          <p:stCondLst>
                                            <p:cond delay="0"/>
                                          </p:stCondLst>
                                        </p:cTn>
                                        <p:tgtEl>
                                          <p:spTgt spid="110"/>
                                        </p:tgtEl>
                                        <p:attrNameLst>
                                          <p:attrName>style.visibility</p:attrName>
                                        </p:attrNameLst>
                                      </p:cBhvr>
                                      <p:to>
                                        <p:strVal val="visible"/>
                                      </p:to>
                                    </p:set>
                                    <p:anim calcmode="lin" valueType="num">
                                      <p:cBhvr additive="base">
                                        <p:cTn id="67" dur="500" fill="hold"/>
                                        <p:tgtEl>
                                          <p:spTgt spid="110"/>
                                        </p:tgtEl>
                                        <p:attrNameLst>
                                          <p:attrName>ppt_x</p:attrName>
                                        </p:attrNameLst>
                                      </p:cBhvr>
                                      <p:tavLst>
                                        <p:tav tm="0">
                                          <p:val>
                                            <p:strVal val="#ppt_x"/>
                                          </p:val>
                                        </p:tav>
                                        <p:tav tm="100000">
                                          <p:val>
                                            <p:strVal val="#ppt_x"/>
                                          </p:val>
                                        </p:tav>
                                      </p:tavLst>
                                    </p:anim>
                                    <p:anim calcmode="lin" valueType="num">
                                      <p:cBhvr additive="base">
                                        <p:cTn id="68"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P spid="105" grpId="0"/>
      <p:bldP spid="107" grpId="0"/>
      <p:bldP spid="108" grpId="0"/>
      <p:bldP spid="110"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80680" y="116756"/>
            <a:ext cx="4474710"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كل تجربة فاشلة طريقة جديدة للتعلم</a:t>
            </a:r>
          </a:p>
        </p:txBody>
      </p:sp>
      <p:grpSp>
        <p:nvGrpSpPr>
          <p:cNvPr id="3" name="Group 2"/>
          <p:cNvGrpSpPr/>
          <p:nvPr/>
        </p:nvGrpSpPr>
        <p:grpSpPr>
          <a:xfrm>
            <a:off x="9090760" y="1437163"/>
            <a:ext cx="2590605" cy="5167915"/>
            <a:chOff x="9090760" y="1437163"/>
            <a:chExt cx="2590605" cy="5167915"/>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0760" y="1437163"/>
              <a:ext cx="2590605" cy="5167915"/>
            </a:xfrm>
            <a:prstGeom prst="rect">
              <a:avLst/>
            </a:prstGeom>
          </p:spPr>
        </p:pic>
        <p:sp>
          <p:nvSpPr>
            <p:cNvPr id="5" name="Rectangle 4"/>
            <p:cNvSpPr/>
            <p:nvPr/>
          </p:nvSpPr>
          <p:spPr>
            <a:xfrm>
              <a:off x="9090760" y="1534263"/>
              <a:ext cx="2551511" cy="3914918"/>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حين يواجه الإنسان الفشل في خطوة ما في مشواره فهذا ليس معناه نهاية المطاف، وإنما نهاية تلك الخطوة، تلك هي التجربة، ومن ثم يعلن عن بداية تجربة جديدة تعلم من سابقتها كيف يخطو بنجاح وما عليه أن يقوم به</a:t>
              </a:r>
              <a:endPar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6" name="Group 5"/>
          <p:cNvGrpSpPr/>
          <p:nvPr/>
        </p:nvGrpSpPr>
        <p:grpSpPr>
          <a:xfrm>
            <a:off x="3392201" y="1437163"/>
            <a:ext cx="2678400" cy="5167915"/>
            <a:chOff x="3392201" y="1437163"/>
            <a:chExt cx="2678400" cy="5167915"/>
          </a:xfrm>
        </p:grpSpPr>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9996" y="1437163"/>
              <a:ext cx="2590605" cy="5167915"/>
            </a:xfrm>
            <a:prstGeom prst="rect">
              <a:avLst/>
            </a:prstGeom>
          </p:spPr>
        </p:pic>
        <p:sp>
          <p:nvSpPr>
            <p:cNvPr id="8" name="Rectangle 7"/>
            <p:cNvSpPr/>
            <p:nvPr/>
          </p:nvSpPr>
          <p:spPr>
            <a:xfrm>
              <a:off x="3392201" y="1678577"/>
              <a:ext cx="2640257" cy="3416320"/>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فكما ندرك جميعا أن توماس أديسون قد تعرض للإخفاق حوالي 9999 مرة حتى يحقق هدفه في اختراع المصباح الكهربائي في المرة رقم 10000</a:t>
              </a:r>
              <a:endPar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11" name="Group 10"/>
          <p:cNvGrpSpPr/>
          <p:nvPr/>
        </p:nvGrpSpPr>
        <p:grpSpPr>
          <a:xfrm>
            <a:off x="6285378" y="1437164"/>
            <a:ext cx="2590605" cy="5167915"/>
            <a:chOff x="6285378" y="1437164"/>
            <a:chExt cx="2590605" cy="5167915"/>
          </a:xfrm>
        </p:grpSpPr>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5378" y="1437164"/>
              <a:ext cx="2590605" cy="5167915"/>
            </a:xfrm>
            <a:prstGeom prst="rect">
              <a:avLst/>
            </a:prstGeom>
          </p:spPr>
        </p:pic>
        <p:sp>
          <p:nvSpPr>
            <p:cNvPr id="14" name="Rectangle 13"/>
            <p:cNvSpPr/>
            <p:nvPr/>
          </p:nvSpPr>
          <p:spPr>
            <a:xfrm>
              <a:off x="6319534" y="1888206"/>
              <a:ext cx="2416252" cy="3065455"/>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وربما تتكرر التجارب غير المجدية لأي رائد أعمال وهذا ليس معناه فشله، لكن هذا معناه أن كل هذه التجارب والخطوات ليست المطلوبة للوصول لهدفه المنشود</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6" name="Group 15"/>
          <p:cNvGrpSpPr/>
          <p:nvPr/>
        </p:nvGrpSpPr>
        <p:grpSpPr>
          <a:xfrm>
            <a:off x="576498" y="1437163"/>
            <a:ext cx="2688721" cy="5167915"/>
            <a:chOff x="576498" y="1437163"/>
            <a:chExt cx="2688721" cy="5167915"/>
          </a:xfrm>
        </p:grpSpPr>
        <p:pic>
          <p:nvPicPr>
            <p:cNvPr id="18" name="Picture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4614" y="1437163"/>
              <a:ext cx="2590605" cy="5167915"/>
            </a:xfrm>
            <a:prstGeom prst="rect">
              <a:avLst/>
            </a:prstGeom>
          </p:spPr>
        </p:pic>
        <p:sp>
          <p:nvSpPr>
            <p:cNvPr id="19" name="Rectangle 18"/>
            <p:cNvSpPr/>
            <p:nvPr/>
          </p:nvSpPr>
          <p:spPr>
            <a:xfrm>
              <a:off x="576498" y="1534263"/>
              <a:ext cx="2616484" cy="3914918"/>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وهذا أيضًا ليس معناه أن كل التجارب السابقة (9999) كانت فاشلة، وإنما تلك التجارب كشفت عن عدد من الاختراعات الأخرى وساهمت في العديد من الأبحاث الناجحة التي أنارت للبشرية طريقها في العديد من المجالات</a:t>
              </a:r>
              <a:endPar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5" name="TextBox 14"/>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0663955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80680" y="105590"/>
            <a:ext cx="4474710"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كل تجربة فاشلة طريقة جديدة للتعلم</a:t>
            </a:r>
          </a:p>
        </p:txBody>
      </p:sp>
      <p:grpSp>
        <p:nvGrpSpPr>
          <p:cNvPr id="3" name="Group 2"/>
          <p:cNvGrpSpPr/>
          <p:nvPr/>
        </p:nvGrpSpPr>
        <p:grpSpPr>
          <a:xfrm>
            <a:off x="8966892" y="1437163"/>
            <a:ext cx="2730802" cy="5167915"/>
            <a:chOff x="8966892" y="1437163"/>
            <a:chExt cx="2730802" cy="5167915"/>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90760" y="1437163"/>
              <a:ext cx="2590605" cy="5167915"/>
            </a:xfrm>
            <a:prstGeom prst="rect">
              <a:avLst/>
            </a:prstGeom>
          </p:spPr>
        </p:pic>
        <p:sp>
          <p:nvSpPr>
            <p:cNvPr id="5" name="Rectangle 4"/>
            <p:cNvSpPr/>
            <p:nvPr/>
          </p:nvSpPr>
          <p:spPr>
            <a:xfrm>
              <a:off x="8966892" y="1486150"/>
              <a:ext cx="2730802" cy="3914918"/>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هناك العديد من الأمثلة الحية التي تعيش بيننا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وعانت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كثيرا في بداية مشوارها حتى أصبحت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من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أشهر مؤسسي الأعمال والتجارة حول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العالم منهم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من تعرض لتغيير جذري في خططه وتغيير شامل في مساره حتى يصل لهدفه المنشود</a:t>
              </a:r>
              <a:endPar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6" name="Group 5"/>
          <p:cNvGrpSpPr/>
          <p:nvPr/>
        </p:nvGrpSpPr>
        <p:grpSpPr>
          <a:xfrm>
            <a:off x="3392201" y="1437163"/>
            <a:ext cx="2678400" cy="5167915"/>
            <a:chOff x="3392201" y="1437163"/>
            <a:chExt cx="2678400" cy="5167915"/>
          </a:xfrm>
        </p:grpSpPr>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79996" y="1437163"/>
              <a:ext cx="2590605" cy="5167915"/>
            </a:xfrm>
            <a:prstGeom prst="rect">
              <a:avLst/>
            </a:prstGeom>
          </p:spPr>
        </p:pic>
        <p:sp>
          <p:nvSpPr>
            <p:cNvPr id="8" name="Rectangle 7"/>
            <p:cNvSpPr/>
            <p:nvPr/>
          </p:nvSpPr>
          <p:spPr>
            <a:xfrm>
              <a:off x="3392201" y="1678577"/>
              <a:ext cx="2640257" cy="378565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8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يذكر أن ستيف تعرض لأزمات كثيرة في بداية مشواره وخسر أموالا طائلة في بداية تأسيسه للشركة، ما يقرب من 35 مليون دولار. لكن هل هذا جعله يستسلم ويعلن انسحابه من عالم رجال الأعمال؟</a:t>
              </a:r>
              <a:endParaRPr kumimoji="0" lang="en-US" sz="16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grpSp>
        <p:nvGrpSpPr>
          <p:cNvPr id="11" name="Group 10"/>
          <p:cNvGrpSpPr/>
          <p:nvPr/>
        </p:nvGrpSpPr>
        <p:grpSpPr>
          <a:xfrm>
            <a:off x="6285378" y="1437164"/>
            <a:ext cx="2590605" cy="5167915"/>
            <a:chOff x="6285378" y="1437164"/>
            <a:chExt cx="2590605" cy="5167915"/>
          </a:xfrm>
        </p:grpSpPr>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85378" y="1437164"/>
              <a:ext cx="2590605" cy="5167915"/>
            </a:xfrm>
            <a:prstGeom prst="rect">
              <a:avLst/>
            </a:prstGeom>
          </p:spPr>
        </p:pic>
        <p:sp>
          <p:nvSpPr>
            <p:cNvPr id="14" name="Rectangle 13"/>
            <p:cNvSpPr/>
            <p:nvPr/>
          </p:nvSpPr>
          <p:spPr>
            <a:xfrm>
              <a:off x="6319534" y="1888206"/>
              <a:ext cx="2416252" cy="3065455"/>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من أشهر تلك الأمثلة رجل الأعمال "ستيف بلانك"، وهو واحد </a:t>
              </a:r>
              <a:r>
                <a:rPr kumimoji="0" lang="ar-EG" sz="28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
              </a:r>
              <a:br>
                <a:rPr kumimoji="0" lang="ar-EG" sz="28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br>
              <a:r>
                <a:rPr kumimoji="0" lang="ar-EG" sz="28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من </a:t>
              </a:r>
              <a:r>
                <a:rPr kumimoji="0" lang="ar-EG"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أهم شخصيات عالم الشركات الحديثة النشأة</a:t>
              </a:r>
              <a:endParaRPr kumimoji="0" lang="en-US"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6" name="Group 15"/>
          <p:cNvGrpSpPr/>
          <p:nvPr/>
        </p:nvGrpSpPr>
        <p:grpSpPr>
          <a:xfrm>
            <a:off x="632692" y="1437163"/>
            <a:ext cx="2632527" cy="5167915"/>
            <a:chOff x="632692" y="1437163"/>
            <a:chExt cx="2632527" cy="5167915"/>
          </a:xfrm>
        </p:grpSpPr>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4614" y="1437163"/>
              <a:ext cx="2590605" cy="5167915"/>
            </a:xfrm>
            <a:prstGeom prst="rect">
              <a:avLst/>
            </a:prstGeom>
          </p:spPr>
        </p:pic>
        <p:sp>
          <p:nvSpPr>
            <p:cNvPr id="19" name="Rectangle 18"/>
            <p:cNvSpPr/>
            <p:nvPr/>
          </p:nvSpPr>
          <p:spPr>
            <a:xfrm>
              <a:off x="632692" y="1920863"/>
              <a:ext cx="2460616" cy="3065455"/>
            </a:xfrm>
            <a:prstGeom prst="rect">
              <a:avLst/>
            </a:prstGeom>
          </p:spPr>
          <p:txBody>
            <a:bodyPr wrap="square">
              <a:spAutoFit/>
            </a:bodyPr>
            <a:lstStyle/>
            <a:p>
              <a:pPr marL="0" marR="0" lvl="0" indent="0" algn="ctr" defTabSz="914400" rtl="1"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بالطبع لا، فقد عمد ستيف إلى سياسة جديدة في تخطي تلك العقبة وتحويل مسارها في نقاط بسيطة وفعالة</a:t>
              </a: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15" name="TextBox 14"/>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7653248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42200" y="126538"/>
            <a:ext cx="4474710"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كل تجربة فاشلة طريقة جديدة للتعلم</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28586" y="1288956"/>
            <a:ext cx="3533775" cy="5248275"/>
          </a:xfrm>
          <a:prstGeom prst="rect">
            <a:avLst/>
          </a:prstGeom>
        </p:spPr>
      </p:pic>
      <p:grpSp>
        <p:nvGrpSpPr>
          <p:cNvPr id="4" name="Group 3"/>
          <p:cNvGrpSpPr/>
          <p:nvPr/>
        </p:nvGrpSpPr>
        <p:grpSpPr>
          <a:xfrm>
            <a:off x="9448894" y="2997859"/>
            <a:ext cx="2655909" cy="2596117"/>
            <a:chOff x="8679088" y="3087507"/>
            <a:chExt cx="3138750" cy="3138750"/>
          </a:xfrm>
        </p:grpSpPr>
        <p:pic>
          <p:nvPicPr>
            <p:cNvPr id="5" name="Picture 4"/>
            <p:cNvPicPr>
              <a:picLocks noChangeAspect="1"/>
            </p:cNvPicPr>
            <p:nvPr/>
          </p:nvPicPr>
          <p:blipFill>
            <a:blip r:embed="rId5">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6" name="Rectangle 5"/>
            <p:cNvSpPr/>
            <p:nvPr/>
          </p:nvSpPr>
          <p:spPr>
            <a:xfrm>
              <a:off x="9410939" y="3601366"/>
              <a:ext cx="1675046" cy="2065195"/>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وذكرها كمثال للإصرار على النجاح كالتالي</a:t>
              </a:r>
            </a:p>
          </p:txBody>
        </p:sp>
      </p:grpSp>
      <p:grpSp>
        <p:nvGrpSpPr>
          <p:cNvPr id="7" name="Group 6"/>
          <p:cNvGrpSpPr/>
          <p:nvPr/>
        </p:nvGrpSpPr>
        <p:grpSpPr>
          <a:xfrm>
            <a:off x="636105" y="1522945"/>
            <a:ext cx="9896798" cy="493804"/>
            <a:chOff x="-170814" y="1522946"/>
            <a:chExt cx="9896798" cy="493804"/>
          </a:xfrm>
        </p:grpSpPr>
        <p:sp>
          <p:nvSpPr>
            <p:cNvPr id="8" name="Rectangle 7"/>
            <p:cNvSpPr/>
            <p:nvPr/>
          </p:nvSpPr>
          <p:spPr>
            <a:xfrm>
              <a:off x="-170814" y="1522946"/>
              <a:ext cx="8812790" cy="461665"/>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عليك أن تدخر تجاربك غير الناجحة لتتعلم من أخطائك بطريقة أكثر ايجابية في التجارب الجديدة</a:t>
              </a:r>
            </a:p>
          </p:txBody>
        </p:sp>
        <p:sp>
          <p:nvSpPr>
            <p:cNvPr id="10" name="Rectangle 9"/>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1</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11" name="Group 10"/>
          <p:cNvGrpSpPr/>
          <p:nvPr/>
        </p:nvGrpSpPr>
        <p:grpSpPr>
          <a:xfrm>
            <a:off x="781395" y="2409833"/>
            <a:ext cx="9032266" cy="830997"/>
            <a:chOff x="693718" y="1377713"/>
            <a:chExt cx="9032266" cy="830997"/>
          </a:xfrm>
        </p:grpSpPr>
        <p:sp>
          <p:nvSpPr>
            <p:cNvPr id="12" name="Rectangle 11"/>
            <p:cNvSpPr/>
            <p:nvPr/>
          </p:nvSpPr>
          <p:spPr>
            <a:xfrm>
              <a:off x="693718" y="1377713"/>
              <a:ext cx="7945881"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انطلق دوما من آخر نقطة وصلت إليها ولا تتوقف وتستسلم لعدم نجاحها فهي بالتأكيد دفعة لك لتبدأ من جديد في اتجاه آخر</a:t>
              </a:r>
            </a:p>
          </p:txBody>
        </p:sp>
        <p:sp>
          <p:nvSpPr>
            <p:cNvPr id="13" name="Rectangle 12"/>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2</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14" name="Group 13"/>
          <p:cNvGrpSpPr/>
          <p:nvPr/>
        </p:nvGrpSpPr>
        <p:grpSpPr>
          <a:xfrm>
            <a:off x="657130" y="3413156"/>
            <a:ext cx="8731564" cy="830997"/>
            <a:chOff x="994420" y="1348915"/>
            <a:chExt cx="8731564" cy="830997"/>
          </a:xfrm>
        </p:grpSpPr>
        <p:sp>
          <p:nvSpPr>
            <p:cNvPr id="15" name="Rectangle 14"/>
            <p:cNvSpPr/>
            <p:nvPr/>
          </p:nvSpPr>
          <p:spPr>
            <a:xfrm>
              <a:off x="994420" y="1348915"/>
              <a:ext cx="7668582"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استعن بشركاء ذوي خبرة أو شركاء عمل أو حتى مستشارين تحترم آرائهم وأفكارهم،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وسيكونوا</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بمثابة آلة تنبيه لك حتى لا تكرر أخطاؤك مرة أخرى إذا ما تكررت التجارب</a:t>
              </a:r>
            </a:p>
          </p:txBody>
        </p:sp>
        <p:sp>
          <p:nvSpPr>
            <p:cNvPr id="16" name="Rectangle 15"/>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3</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17" name="Group 16"/>
          <p:cNvGrpSpPr/>
          <p:nvPr/>
        </p:nvGrpSpPr>
        <p:grpSpPr>
          <a:xfrm>
            <a:off x="268911" y="4370801"/>
            <a:ext cx="8458365" cy="1200329"/>
            <a:chOff x="1267619" y="1256510"/>
            <a:chExt cx="8458365" cy="1200329"/>
          </a:xfrm>
        </p:grpSpPr>
        <p:sp>
          <p:nvSpPr>
            <p:cNvPr id="18" name="Rectangle 17"/>
            <p:cNvSpPr/>
            <p:nvPr/>
          </p:nvSpPr>
          <p:spPr>
            <a:xfrm>
              <a:off x="1267619" y="1256510"/>
              <a:ext cx="7409781" cy="1200329"/>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لا تخجل من كونك لم تنجح في هذه الخطوة وإنما افخر بشرف محاولتك، وثق تمام الثقة بأنك ستنجح في المرة المقبلة ولا تخفي هذه التجربة عمن حولك بل تشارك معهم</a:t>
              </a:r>
            </a:p>
          </p:txBody>
        </p:sp>
        <p:sp>
          <p:nvSpPr>
            <p:cNvPr id="19" name="Rectangle 18"/>
            <p:cNvSpPr/>
            <p:nvPr/>
          </p:nvSpPr>
          <p:spPr>
            <a:xfrm>
              <a:off x="8972636"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4</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20" name="Group 19"/>
          <p:cNvGrpSpPr/>
          <p:nvPr/>
        </p:nvGrpSpPr>
        <p:grpSpPr>
          <a:xfrm>
            <a:off x="457200" y="5513111"/>
            <a:ext cx="7750901" cy="830997"/>
            <a:chOff x="1921296" y="1370418"/>
            <a:chExt cx="7750901" cy="830997"/>
          </a:xfrm>
        </p:grpSpPr>
        <p:sp>
          <p:nvSpPr>
            <p:cNvPr id="21" name="Rectangle 20"/>
            <p:cNvSpPr/>
            <p:nvPr/>
          </p:nvSpPr>
          <p:spPr>
            <a:xfrm>
              <a:off x="1921296" y="1370418"/>
              <a:ext cx="6803263" cy="830997"/>
            </a:xfrm>
            <a:prstGeom prst="rect">
              <a:avLst/>
            </a:prstGeom>
          </p:spPr>
          <p:txBody>
            <a:bodyPr wrap="squar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عليك أن تركز جيدا على هدفك، وتعيد رسم مخططاتك </a:t>
              </a: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لتتناسب</a:t>
              </a:r>
              <a:b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مع الخبرات </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التي اكتسبتها من تلك التجربة غير الناجحة</a:t>
              </a:r>
            </a:p>
          </p:txBody>
        </p:sp>
        <p:sp>
          <p:nvSpPr>
            <p:cNvPr id="22" name="Rectangle 21"/>
            <p:cNvSpPr/>
            <p:nvPr/>
          </p:nvSpPr>
          <p:spPr>
            <a:xfrm>
              <a:off x="8918849" y="1555085"/>
              <a:ext cx="753348" cy="46166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5</a:t>
              </a:r>
              <a:endPar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sp>
        <p:nvSpPr>
          <p:cNvPr id="23" name="TextBox 2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63341877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inVertical)">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arn(inVertical)">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695400" y="2179717"/>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التفكير الايجابي طريقك للبدء في تغيير الواقع</a:t>
            </a:r>
          </a:p>
        </p:txBody>
      </p:sp>
      <p:sp>
        <p:nvSpPr>
          <p:cNvPr id="4" name="Slide Number Placeholder 3"/>
          <p:cNvSpPr>
            <a:spLocks noGrp="1"/>
          </p:cNvSpPr>
          <p:nvPr>
            <p:ph type="sldNum" sz="quarter" idx="12"/>
          </p:nvPr>
        </p:nvSpPr>
        <p:spPr/>
        <p:txBody>
          <a:bodyPr/>
          <a:lstStyle/>
          <a:p>
            <a:fld id="{802A93DA-8321-490E-B7A0-7881EC602D96}" type="slidenum">
              <a:rPr lang="ar-EG" smtClean="0"/>
              <a:t>43</a:t>
            </a:fld>
            <a:endParaRPr lang="ar-EG"/>
          </a:p>
        </p:txBody>
      </p:sp>
      <p:pic>
        <p:nvPicPr>
          <p:cNvPr id="5" name="Picture 4" descr="ÙÙÙØ§Ø³ ÙÙÙØ±Øª Ø§ÙØ®ÙØ§Ø³Ù | Ø£ÙÙÙÙ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590127" y="1599440"/>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2144116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39940" y="74347"/>
            <a:ext cx="4599366"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التفكير الايجابي طريقك للبدء في تغيير الواقع</a:t>
            </a:r>
          </a:p>
        </p:txBody>
      </p:sp>
      <p:grpSp>
        <p:nvGrpSpPr>
          <p:cNvPr id="5" name="Group 4"/>
          <p:cNvGrpSpPr/>
          <p:nvPr/>
        </p:nvGrpSpPr>
        <p:grpSpPr>
          <a:xfrm>
            <a:off x="7791314" y="1175657"/>
            <a:ext cx="4202006" cy="4523014"/>
            <a:chOff x="7791314" y="1175657"/>
            <a:chExt cx="4202006" cy="4523014"/>
          </a:xfrm>
        </p:grpSpPr>
        <p:pic>
          <p:nvPicPr>
            <p:cNvPr id="2" name="Picture 1"/>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791314" y="1175657"/>
              <a:ext cx="4202006" cy="4523014"/>
            </a:xfrm>
            <a:prstGeom prst="rect">
              <a:avLst/>
            </a:prstGeom>
            <a:noFill/>
            <a:ln>
              <a:noFill/>
            </a:ln>
            <a:scene3d>
              <a:camera prst="isometricOffAxis2Left"/>
              <a:lightRig rig="threePt" dir="t"/>
            </a:scene3d>
          </p:spPr>
        </p:pic>
        <p:sp>
          <p:nvSpPr>
            <p:cNvPr id="4" name="Rectangle 3"/>
            <p:cNvSpPr/>
            <p:nvPr/>
          </p:nvSpPr>
          <p:spPr>
            <a:xfrm>
              <a:off x="7952013" y="1651654"/>
              <a:ext cx="2808515" cy="3108543"/>
            </a:xfrm>
            <a:prstGeom prst="rect">
              <a:avLst/>
            </a:prstGeom>
          </p:spPr>
          <p:txBody>
            <a:bodyPr wrap="square">
              <a:spAutoFit/>
              <a:scene3d>
                <a:camera prst="isometricOffAxis2Left"/>
                <a:lightRig rig="threePt" dir="t"/>
              </a:scene3d>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800" b="1" i="0" u="none" strike="noStrike" kern="1200" cap="none" spc="0" normalizeH="0" baseline="0" noProof="0" dirty="0">
                  <a:ln>
                    <a:noFill/>
                  </a:ln>
                  <a:solidFill>
                    <a:srgbClr val="002060"/>
                  </a:solidFill>
                  <a:effectLst/>
                  <a:uLnTx/>
                  <a:uFillTx/>
                  <a:latin typeface="Calibri"/>
                  <a:ea typeface="Calibri" panose="020F0502020204030204" pitchFamily="34" charset="0"/>
                  <a:cs typeface="Sakkal Majalla" panose="02000000000000000000" pitchFamily="2" charset="-78"/>
                </a:rPr>
                <a:t>يقول علماء النفس، عندما تطلق لخيالك العنان كي ترسم الصورة التي تحبها في حياتك فإنك بذلك تستخدم قوة التفكير الإيجابي في تغيير واقعك الذي لا تريده</a:t>
              </a:r>
              <a:endParaRPr kumimoji="0" lang="ar-EG" sz="32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grpSp>
      <p:grpSp>
        <p:nvGrpSpPr>
          <p:cNvPr id="7" name="Group 6"/>
          <p:cNvGrpSpPr/>
          <p:nvPr/>
        </p:nvGrpSpPr>
        <p:grpSpPr>
          <a:xfrm>
            <a:off x="3914623" y="1175657"/>
            <a:ext cx="3180285" cy="2994392"/>
            <a:chOff x="3928993" y="1033181"/>
            <a:chExt cx="3180285" cy="2994392"/>
          </a:xfrm>
        </p:grpSpPr>
        <p:grpSp>
          <p:nvGrpSpPr>
            <p:cNvPr id="8" name="Group 7"/>
            <p:cNvGrpSpPr/>
            <p:nvPr/>
          </p:nvGrpSpPr>
          <p:grpSpPr>
            <a:xfrm>
              <a:off x="3928993" y="1033181"/>
              <a:ext cx="3180285" cy="2994392"/>
              <a:chOff x="4428514" y="541295"/>
              <a:chExt cx="3913017" cy="3510054"/>
            </a:xfrm>
          </p:grpSpPr>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614964">
                <a:off x="4428514" y="541295"/>
                <a:ext cx="3913017" cy="3510054"/>
              </a:xfrm>
              <a:prstGeom prst="rect">
                <a:avLst/>
              </a:prstGeom>
            </p:spPr>
          </p:pic>
          <p:sp>
            <p:nvSpPr>
              <p:cNvPr id="12" name="Rectangle 11"/>
              <p:cNvSpPr/>
              <p:nvPr/>
            </p:nvSpPr>
            <p:spPr>
              <a:xfrm>
                <a:off x="6175782" y="796070"/>
                <a:ext cx="1064819" cy="5411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a:t>
                </a:r>
              </a:p>
            </p:txBody>
          </p:sp>
        </p:grpSp>
        <p:sp>
          <p:nvSpPr>
            <p:cNvPr id="10" name="Rectangle 9"/>
            <p:cNvSpPr/>
            <p:nvPr/>
          </p:nvSpPr>
          <p:spPr>
            <a:xfrm>
              <a:off x="5066615" y="2327093"/>
              <a:ext cx="1665628"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حدد حلمك</a:t>
              </a:r>
            </a:p>
          </p:txBody>
        </p:sp>
      </p:grpSp>
      <p:grpSp>
        <p:nvGrpSpPr>
          <p:cNvPr id="13" name="Group 12"/>
          <p:cNvGrpSpPr/>
          <p:nvPr/>
        </p:nvGrpSpPr>
        <p:grpSpPr>
          <a:xfrm>
            <a:off x="1819496" y="727554"/>
            <a:ext cx="2923568" cy="3179222"/>
            <a:chOff x="1833866" y="585078"/>
            <a:chExt cx="2923568" cy="3179222"/>
          </a:xfrm>
        </p:grpSpPr>
        <p:grpSp>
          <p:nvGrpSpPr>
            <p:cNvPr id="14" name="Group 13"/>
            <p:cNvGrpSpPr/>
            <p:nvPr/>
          </p:nvGrpSpPr>
          <p:grpSpPr>
            <a:xfrm>
              <a:off x="1833866" y="585078"/>
              <a:ext cx="2923568" cy="3179222"/>
              <a:chOff x="1834632" y="16024"/>
              <a:chExt cx="3597153" cy="3726713"/>
            </a:xfrm>
          </p:grpSpPr>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9614964">
                <a:off x="1866749" y="16024"/>
                <a:ext cx="3565036" cy="3726713"/>
              </a:xfrm>
              <a:prstGeom prst="rect">
                <a:avLst/>
              </a:prstGeom>
            </p:spPr>
          </p:pic>
          <p:sp>
            <p:nvSpPr>
              <p:cNvPr id="17" name="Rectangle 16"/>
              <p:cNvSpPr/>
              <p:nvPr/>
            </p:nvSpPr>
            <p:spPr>
              <a:xfrm>
                <a:off x="1834632" y="1278980"/>
                <a:ext cx="1045479" cy="5411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FFC000">
                        <a:lumMod val="75000"/>
                      </a:srgbClr>
                    </a:solidFill>
                    <a:effectLst/>
                    <a:uLnTx/>
                    <a:uFillTx/>
                    <a:latin typeface="Sakkal Majalla" panose="02000000000000000000" pitchFamily="2" charset="-78"/>
                    <a:ea typeface="+mn-ea"/>
                    <a:cs typeface="Sakkal Majalla" panose="02000000000000000000" pitchFamily="2" charset="-78"/>
                  </a:rPr>
                  <a:t>2</a:t>
                </a:r>
              </a:p>
            </p:txBody>
          </p:sp>
        </p:grpSp>
        <p:sp>
          <p:nvSpPr>
            <p:cNvPr id="15" name="Rectangle 14"/>
            <p:cNvSpPr/>
            <p:nvPr/>
          </p:nvSpPr>
          <p:spPr>
            <a:xfrm>
              <a:off x="2815890" y="1494824"/>
              <a:ext cx="1771820"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التكرار</a:t>
              </a:r>
            </a:p>
          </p:txBody>
        </p:sp>
      </p:grpSp>
      <p:grpSp>
        <p:nvGrpSpPr>
          <p:cNvPr id="18" name="Group 17"/>
          <p:cNvGrpSpPr/>
          <p:nvPr/>
        </p:nvGrpSpPr>
        <p:grpSpPr>
          <a:xfrm>
            <a:off x="1215796" y="3075556"/>
            <a:ext cx="3237544" cy="3091194"/>
            <a:chOff x="1230166" y="2933080"/>
            <a:chExt cx="3237544" cy="3091194"/>
          </a:xfrm>
        </p:grpSpPr>
        <p:grpSp>
          <p:nvGrpSpPr>
            <p:cNvPr id="19" name="Group 18"/>
            <p:cNvGrpSpPr/>
            <p:nvPr/>
          </p:nvGrpSpPr>
          <p:grpSpPr>
            <a:xfrm>
              <a:off x="1230166" y="2933080"/>
              <a:ext cx="3237544" cy="3091194"/>
              <a:chOff x="1091841" y="2768373"/>
              <a:chExt cx="3983468" cy="3623526"/>
            </a:xfrm>
          </p:grpSpPr>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9614964">
                <a:off x="1091841" y="2768373"/>
                <a:ext cx="3983468" cy="3623526"/>
              </a:xfrm>
              <a:prstGeom prst="rect">
                <a:avLst/>
              </a:prstGeom>
            </p:spPr>
          </p:pic>
          <p:sp>
            <p:nvSpPr>
              <p:cNvPr id="22" name="Rectangle 21"/>
              <p:cNvSpPr/>
              <p:nvPr/>
            </p:nvSpPr>
            <p:spPr>
              <a:xfrm>
                <a:off x="1898086" y="5559929"/>
                <a:ext cx="1414293" cy="5411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70C0"/>
                    </a:solidFill>
                    <a:effectLst/>
                    <a:uLnTx/>
                    <a:uFillTx/>
                    <a:latin typeface="Sakkal Majalla" panose="02000000000000000000" pitchFamily="2" charset="-78"/>
                    <a:ea typeface="+mn-ea"/>
                    <a:cs typeface="Sakkal Majalla" panose="02000000000000000000" pitchFamily="2" charset="-78"/>
                  </a:rPr>
                  <a:t>3</a:t>
                </a:r>
              </a:p>
            </p:txBody>
          </p:sp>
        </p:grpSp>
        <p:sp>
          <p:nvSpPr>
            <p:cNvPr id="20" name="Rectangle 19"/>
            <p:cNvSpPr/>
            <p:nvPr/>
          </p:nvSpPr>
          <p:spPr>
            <a:xfrm>
              <a:off x="1648719" y="3862111"/>
              <a:ext cx="1578829"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التأمل</a:t>
              </a:r>
            </a:p>
          </p:txBody>
        </p:sp>
      </p:grpSp>
      <p:grpSp>
        <p:nvGrpSpPr>
          <p:cNvPr id="23" name="Group 22"/>
          <p:cNvGrpSpPr/>
          <p:nvPr/>
        </p:nvGrpSpPr>
        <p:grpSpPr>
          <a:xfrm>
            <a:off x="3592038" y="3242117"/>
            <a:ext cx="3379776" cy="3486187"/>
            <a:chOff x="3606408" y="3099641"/>
            <a:chExt cx="3379776" cy="3486187"/>
          </a:xfrm>
        </p:grpSpPr>
        <p:grpSp>
          <p:nvGrpSpPr>
            <p:cNvPr id="24" name="Group 23"/>
            <p:cNvGrpSpPr/>
            <p:nvPr/>
          </p:nvGrpSpPr>
          <p:grpSpPr>
            <a:xfrm>
              <a:off x="3606408" y="3099641"/>
              <a:ext cx="3379776" cy="3486187"/>
              <a:chOff x="3930093" y="2881932"/>
              <a:chExt cx="4158470" cy="4086540"/>
            </a:xfrm>
          </p:grpSpPr>
          <p:pic>
            <p:nvPicPr>
              <p:cNvPr id="26" name="Picture 2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9614964">
                <a:off x="3930093" y="2881932"/>
                <a:ext cx="4158470" cy="4086540"/>
              </a:xfrm>
              <a:prstGeom prst="rect">
                <a:avLst/>
              </a:prstGeom>
            </p:spPr>
          </p:pic>
          <p:sp>
            <p:nvSpPr>
              <p:cNvPr id="27" name="Rectangle 26"/>
              <p:cNvSpPr/>
              <p:nvPr/>
            </p:nvSpPr>
            <p:spPr>
              <a:xfrm>
                <a:off x="6919378" y="4953966"/>
                <a:ext cx="976927" cy="541168"/>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B050"/>
                    </a:solidFill>
                    <a:effectLst/>
                    <a:uLnTx/>
                    <a:uFillTx/>
                    <a:latin typeface="Sakkal Majalla" panose="02000000000000000000" pitchFamily="2" charset="-78"/>
                    <a:ea typeface="+mn-ea"/>
                    <a:cs typeface="Sakkal Majalla" panose="02000000000000000000" pitchFamily="2" charset="-78"/>
                  </a:rPr>
                  <a:t>4</a:t>
                </a:r>
              </a:p>
            </p:txBody>
          </p:sp>
        </p:grpSp>
        <p:sp>
          <p:nvSpPr>
            <p:cNvPr id="25" name="Rectangle 24"/>
            <p:cNvSpPr/>
            <p:nvPr/>
          </p:nvSpPr>
          <p:spPr>
            <a:xfrm>
              <a:off x="3821875" y="4934828"/>
              <a:ext cx="2209021"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التركيز</a:t>
              </a:r>
            </a:p>
          </p:txBody>
        </p:sp>
      </p:grpSp>
      <p:grpSp>
        <p:nvGrpSpPr>
          <p:cNvPr id="28" name="Group 27"/>
          <p:cNvGrpSpPr/>
          <p:nvPr/>
        </p:nvGrpSpPr>
        <p:grpSpPr>
          <a:xfrm rot="21141370">
            <a:off x="2849808" y="2326117"/>
            <a:ext cx="2744177" cy="2764105"/>
            <a:chOff x="3109752" y="2282074"/>
            <a:chExt cx="2497819" cy="2494617"/>
          </a:xfrm>
        </p:grpSpPr>
        <p:pic>
          <p:nvPicPr>
            <p:cNvPr id="29" name="Picture 2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073594">
              <a:off x="3109752" y="2282074"/>
              <a:ext cx="2497819" cy="2494617"/>
            </a:xfrm>
            <a:prstGeom prst="rect">
              <a:avLst/>
            </a:prstGeom>
          </p:spPr>
        </p:pic>
        <p:sp>
          <p:nvSpPr>
            <p:cNvPr id="30" name="Rectangle 29"/>
            <p:cNvSpPr/>
            <p:nvPr/>
          </p:nvSpPr>
          <p:spPr>
            <a:xfrm rot="458630">
              <a:off x="3533682" y="2872208"/>
              <a:ext cx="1507916" cy="1416625"/>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وهناك عدة طرق لمساعدتك على تحويل خيالك إلى واقع</a:t>
              </a:r>
            </a:p>
          </p:txBody>
        </p:sp>
      </p:grpSp>
      <p:sp>
        <p:nvSpPr>
          <p:cNvPr id="31" name="TextBox 3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62850661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1000" fill="hold"/>
                                        <p:tgtEl>
                                          <p:spTgt spid="28"/>
                                        </p:tgtEl>
                                        <p:attrNameLst>
                                          <p:attrName>ppt_w</p:attrName>
                                        </p:attrNameLst>
                                      </p:cBhvr>
                                      <p:tavLst>
                                        <p:tav tm="0">
                                          <p:val>
                                            <p:fltVal val="0"/>
                                          </p:val>
                                        </p:tav>
                                        <p:tav tm="100000">
                                          <p:val>
                                            <p:strVal val="#ppt_w"/>
                                          </p:val>
                                        </p:tav>
                                      </p:tavLst>
                                    </p:anim>
                                    <p:anim calcmode="lin" valueType="num">
                                      <p:cBhvr>
                                        <p:cTn id="13" dur="1000" fill="hold"/>
                                        <p:tgtEl>
                                          <p:spTgt spid="28"/>
                                        </p:tgtEl>
                                        <p:attrNameLst>
                                          <p:attrName>ppt_h</p:attrName>
                                        </p:attrNameLst>
                                      </p:cBhvr>
                                      <p:tavLst>
                                        <p:tav tm="0">
                                          <p:val>
                                            <p:fltVal val="0"/>
                                          </p:val>
                                        </p:tav>
                                        <p:tav tm="100000">
                                          <p:val>
                                            <p:strVal val="#ppt_h"/>
                                          </p:val>
                                        </p:tav>
                                      </p:tavLst>
                                    </p:anim>
                                    <p:anim calcmode="lin" valueType="num">
                                      <p:cBhvr>
                                        <p:cTn id="14" dur="1000" fill="hold"/>
                                        <p:tgtEl>
                                          <p:spTgt spid="28"/>
                                        </p:tgtEl>
                                        <p:attrNameLst>
                                          <p:attrName>style.rotation</p:attrName>
                                        </p:attrNameLst>
                                      </p:cBhvr>
                                      <p:tavLst>
                                        <p:tav tm="0">
                                          <p:val>
                                            <p:fltVal val="90"/>
                                          </p:val>
                                        </p:tav>
                                        <p:tav tm="100000">
                                          <p:val>
                                            <p:fltVal val="0"/>
                                          </p:val>
                                        </p:tav>
                                      </p:tavLst>
                                    </p:anim>
                                    <p:animEffect transition="in" filter="fade">
                                      <p:cBhvr>
                                        <p:cTn id="15" dur="10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anim calcmode="lin" valueType="num">
                                      <p:cBhvr>
                                        <p:cTn id="30" dur="1000" fill="hold"/>
                                        <p:tgtEl>
                                          <p:spTgt spid="13"/>
                                        </p:tgtEl>
                                        <p:attrNameLst>
                                          <p:attrName>style.rotation</p:attrName>
                                        </p:attrNameLst>
                                      </p:cBhvr>
                                      <p:tavLst>
                                        <p:tav tm="0">
                                          <p:val>
                                            <p:fltVal val="90"/>
                                          </p:val>
                                        </p:tav>
                                        <p:tav tm="100000">
                                          <p:val>
                                            <p:fltVal val="0"/>
                                          </p:val>
                                        </p:tav>
                                      </p:tavLst>
                                    </p:anim>
                                    <p:animEffect transition="in" filter="fade">
                                      <p:cBhvr>
                                        <p:cTn id="31" dur="10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fltVal val="0"/>
                                          </p:val>
                                        </p:tav>
                                        <p:tav tm="100000">
                                          <p:val>
                                            <p:strVal val="#ppt_w"/>
                                          </p:val>
                                        </p:tav>
                                      </p:tavLst>
                                    </p:anim>
                                    <p:anim calcmode="lin" valueType="num">
                                      <p:cBhvr>
                                        <p:cTn id="37" dur="1000" fill="hold"/>
                                        <p:tgtEl>
                                          <p:spTgt spid="18"/>
                                        </p:tgtEl>
                                        <p:attrNameLst>
                                          <p:attrName>ppt_h</p:attrName>
                                        </p:attrNameLst>
                                      </p:cBhvr>
                                      <p:tavLst>
                                        <p:tav tm="0">
                                          <p:val>
                                            <p:fltVal val="0"/>
                                          </p:val>
                                        </p:tav>
                                        <p:tav tm="100000">
                                          <p:val>
                                            <p:strVal val="#ppt_h"/>
                                          </p:val>
                                        </p:tav>
                                      </p:tavLst>
                                    </p:anim>
                                    <p:anim calcmode="lin" valueType="num">
                                      <p:cBhvr>
                                        <p:cTn id="38" dur="1000" fill="hold"/>
                                        <p:tgtEl>
                                          <p:spTgt spid="18"/>
                                        </p:tgtEl>
                                        <p:attrNameLst>
                                          <p:attrName>style.rotation</p:attrName>
                                        </p:attrNameLst>
                                      </p:cBhvr>
                                      <p:tavLst>
                                        <p:tav tm="0">
                                          <p:val>
                                            <p:fltVal val="90"/>
                                          </p:val>
                                        </p:tav>
                                        <p:tav tm="100000">
                                          <p:val>
                                            <p:fltVal val="0"/>
                                          </p:val>
                                        </p:tav>
                                      </p:tavLst>
                                    </p:anim>
                                    <p:animEffect transition="in" filter="fade">
                                      <p:cBhvr>
                                        <p:cTn id="39" dur="10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1000" fill="hold"/>
                                        <p:tgtEl>
                                          <p:spTgt spid="23"/>
                                        </p:tgtEl>
                                        <p:attrNameLst>
                                          <p:attrName>ppt_w</p:attrName>
                                        </p:attrNameLst>
                                      </p:cBhvr>
                                      <p:tavLst>
                                        <p:tav tm="0">
                                          <p:val>
                                            <p:fltVal val="0"/>
                                          </p:val>
                                        </p:tav>
                                        <p:tav tm="100000">
                                          <p:val>
                                            <p:strVal val="#ppt_w"/>
                                          </p:val>
                                        </p:tav>
                                      </p:tavLst>
                                    </p:anim>
                                    <p:anim calcmode="lin" valueType="num">
                                      <p:cBhvr>
                                        <p:cTn id="45" dur="1000" fill="hold"/>
                                        <p:tgtEl>
                                          <p:spTgt spid="23"/>
                                        </p:tgtEl>
                                        <p:attrNameLst>
                                          <p:attrName>ppt_h</p:attrName>
                                        </p:attrNameLst>
                                      </p:cBhvr>
                                      <p:tavLst>
                                        <p:tav tm="0">
                                          <p:val>
                                            <p:fltVal val="0"/>
                                          </p:val>
                                        </p:tav>
                                        <p:tav tm="100000">
                                          <p:val>
                                            <p:strVal val="#ppt_h"/>
                                          </p:val>
                                        </p:tav>
                                      </p:tavLst>
                                    </p:anim>
                                    <p:anim calcmode="lin" valueType="num">
                                      <p:cBhvr>
                                        <p:cTn id="46" dur="1000" fill="hold"/>
                                        <p:tgtEl>
                                          <p:spTgt spid="23"/>
                                        </p:tgtEl>
                                        <p:attrNameLst>
                                          <p:attrName>style.rotation</p:attrName>
                                        </p:attrNameLst>
                                      </p:cBhvr>
                                      <p:tavLst>
                                        <p:tav tm="0">
                                          <p:val>
                                            <p:fltVal val="90"/>
                                          </p:val>
                                        </p:tav>
                                        <p:tav tm="100000">
                                          <p:val>
                                            <p:fltVal val="0"/>
                                          </p:val>
                                        </p:tav>
                                      </p:tavLst>
                                    </p:anim>
                                    <p:animEffect transition="in" filter="fade">
                                      <p:cBhvr>
                                        <p:cTn id="4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039" y="3180"/>
            <a:ext cx="9682520" cy="6353175"/>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a:t>
            </a: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التدريبية </a:t>
            </a: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الأولى </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حل المشاكل بإيجابية</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10" name="TextBox 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5685130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90500" y="2390800"/>
            <a:ext cx="647685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مفهوم المشاكل</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36426" y="1329016"/>
            <a:ext cx="3498420" cy="30420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606710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مفهوم المشاكل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47</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344384" y="1316174"/>
            <a:ext cx="11710639" cy="5139767"/>
            <a:chOff x="344384" y="1316174"/>
            <a:chExt cx="11710639" cy="5139767"/>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flipV="1">
              <a:off x="8965869" y="1567543"/>
              <a:ext cx="3089154" cy="4888398"/>
            </a:xfrm>
            <a:prstGeom prst="rect">
              <a:avLst/>
            </a:prstGeom>
          </p:spPr>
        </p:pic>
        <p:sp>
          <p:nvSpPr>
            <p:cNvPr id="6" name="Rectangle 5"/>
            <p:cNvSpPr/>
            <p:nvPr/>
          </p:nvSpPr>
          <p:spPr>
            <a:xfrm>
              <a:off x="344384" y="1316174"/>
              <a:ext cx="8775865"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الحياة مليئة بالخير والشر، والجميل والقبيح، والسعادة والحزن، والمشاكل هي إحدى أجزاء الحياة، ولكن قيل في القدم: (الحكيم من تدارك المشكلات وكان مستعدّاً وجاهزاً لكلّ شيء)</a:t>
              </a:r>
            </a:p>
          </p:txBody>
        </p:sp>
      </p:grpSp>
      <p:sp>
        <p:nvSpPr>
          <p:cNvPr id="7" name="Rectangle 6"/>
          <p:cNvSpPr/>
          <p:nvPr/>
        </p:nvSpPr>
        <p:spPr>
          <a:xfrm>
            <a:off x="133350" y="3226122"/>
            <a:ext cx="8832519"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قد تمرّ في حياة الإنسان بعض المشكلات، وقد تتنوّع في نوعيّتها أو في شدّتها أو في تعقيدها، وهي تنغّص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على </a:t>
            </a: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الإنسان عيشه، ولذلك لا بدّ من التخلّص منها لتعود الحياة طبيعيّةً وليعمّ الفرح الأرجاء </a:t>
            </a:r>
          </a:p>
        </p:txBody>
      </p:sp>
      <p:sp>
        <p:nvSpPr>
          <p:cNvPr id="8" name="Rectangle 7"/>
          <p:cNvSpPr/>
          <p:nvPr/>
        </p:nvSpPr>
        <p:spPr>
          <a:xfrm>
            <a:off x="498764" y="5040164"/>
            <a:ext cx="9284523"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المشاكل ليست فقط مختصرةً على الإنسان بحدّ ذاته؛ فمنها ما تكون عائليّة أو عمليّة للوصول إلى الخير والتخلّص من المشاكل وجب علينا معرفتها وحلّها وإيجاد الأساليب لذلك حتى قبل وقوعها </a:t>
            </a:r>
          </a:p>
        </p:txBody>
      </p:sp>
      <p:sp>
        <p:nvSpPr>
          <p:cNvPr id="9" name="TextBox 8"/>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7729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مفهوم المشاكل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48</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2620644" y="141706"/>
            <a:ext cx="2370455" cy="596265"/>
            <a:chOff x="105491" y="71745"/>
            <a:chExt cx="1463512" cy="351809"/>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91" y="71745"/>
              <a:ext cx="1463512" cy="351809"/>
            </a:xfrm>
            <a:prstGeom prst="rect">
              <a:avLst/>
            </a:prstGeom>
          </p:spPr>
        </p:pic>
        <p:sp>
          <p:nvSpPr>
            <p:cNvPr id="6" name="Rectangle 5"/>
            <p:cNvSpPr/>
            <p:nvPr/>
          </p:nvSpPr>
          <p:spPr>
            <a:xfrm>
              <a:off x="237198" y="104846"/>
              <a:ext cx="1071269" cy="28270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r>
                <a:rPr kumimoji="0" lang="ar-SA" sz="2800" b="1" i="0" u="none" strike="noStrike" kern="1200" cap="none" spc="0" normalizeH="0" baseline="0" noProof="0" dirty="0">
                  <a:ln>
                    <a:noFill/>
                  </a:ln>
                  <a:solidFill>
                    <a:srgbClr val="00B050"/>
                  </a:solidFill>
                  <a:effectLst/>
                  <a:uLnTx/>
                  <a:uFillTx/>
                  <a:latin typeface="Sakkal Majalla" panose="02000000000000000000" pitchFamily="2" charset="-78"/>
                  <a:ea typeface="Calibri" panose="020F0502020204030204" pitchFamily="34" charset="0"/>
                  <a:cs typeface="Sakkal Majalla" panose="02000000000000000000" pitchFamily="2" charset="-78"/>
                </a:rPr>
                <a:t>مفهوم المشاكل</a:t>
              </a:r>
              <a:endParaRPr kumimoji="0" lang="en-US" sz="1600" b="0" i="0" u="none" strike="noStrike" kern="1200" cap="none" spc="0" normalizeH="0" baseline="0" noProof="0" dirty="0">
                <a:ln>
                  <a:noFill/>
                </a:ln>
                <a:solidFill>
                  <a:prstClr val="black"/>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133350" y="1352550"/>
            <a:ext cx="11792931" cy="1104900"/>
            <a:chOff x="133350" y="1352550"/>
            <a:chExt cx="11792931" cy="1104900"/>
          </a:xfrm>
        </p:grpSpPr>
        <p:pic>
          <p:nvPicPr>
            <p:cNvPr id="2" name="Picture 1"/>
            <p:cNvPicPr>
              <a:picLocks noChangeAspect="1"/>
            </p:cNvPicPr>
            <p:nvPr/>
          </p:nvPicPr>
          <p:blipFill rotWithShape="1">
            <a:blip r:embed="rId4">
              <a:clrChange>
                <a:clrFrom>
                  <a:srgbClr val="FFFFFF"/>
                </a:clrFrom>
                <a:clrTo>
                  <a:srgbClr val="FFFFFF">
                    <a:alpha val="0"/>
                  </a:srgbClr>
                </a:clrTo>
              </a:clrChange>
            </a:blip>
            <a:srcRect l="21566" t="5875" r="21885" b="5396"/>
            <a:stretch/>
          </p:blipFill>
          <p:spPr>
            <a:xfrm>
              <a:off x="10869161" y="1352550"/>
              <a:ext cx="1057120" cy="1104900"/>
            </a:xfrm>
            <a:prstGeom prst="rect">
              <a:avLst/>
            </a:prstGeom>
          </p:spPr>
        </p:pic>
        <p:sp>
          <p:nvSpPr>
            <p:cNvPr id="7" name="Rectangle 6"/>
            <p:cNvSpPr/>
            <p:nvPr/>
          </p:nvSpPr>
          <p:spPr>
            <a:xfrm>
              <a:off x="133350" y="1352550"/>
              <a:ext cx="1073581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هي أيّ أمر غامض أو عارض يواجه الإنسان، ويتطلّب حلّاً سواء كان صغير الحجم أو كبيراً وحلّ المشاكل هو أسلوب وهدف يسعى إليه الإنسان لحلّ وتحقيق مراده وأهدافه والرّغبة في التخلّص من الصعاب</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1" name="Group 10"/>
          <p:cNvGrpSpPr/>
          <p:nvPr/>
        </p:nvGrpSpPr>
        <p:grpSpPr>
          <a:xfrm>
            <a:off x="133350" y="2982792"/>
            <a:ext cx="11792931" cy="1104900"/>
            <a:chOff x="133350" y="1352550"/>
            <a:chExt cx="11792931" cy="1104900"/>
          </a:xfrm>
        </p:grpSpPr>
        <p:pic>
          <p:nvPicPr>
            <p:cNvPr id="12" name="Picture 11"/>
            <p:cNvPicPr>
              <a:picLocks noChangeAspect="1"/>
            </p:cNvPicPr>
            <p:nvPr/>
          </p:nvPicPr>
          <p:blipFill rotWithShape="1">
            <a:blip r:embed="rId4">
              <a:clrChange>
                <a:clrFrom>
                  <a:srgbClr val="FFFFFF"/>
                </a:clrFrom>
                <a:clrTo>
                  <a:srgbClr val="FFFFFF">
                    <a:alpha val="0"/>
                  </a:srgbClr>
                </a:clrTo>
              </a:clrChange>
            </a:blip>
            <a:srcRect l="21566" t="5875" r="21885" b="5396"/>
            <a:stretch/>
          </p:blipFill>
          <p:spPr>
            <a:xfrm>
              <a:off x="10869161" y="1352550"/>
              <a:ext cx="1057120" cy="1104900"/>
            </a:xfrm>
            <a:prstGeom prst="rect">
              <a:avLst/>
            </a:prstGeom>
          </p:spPr>
        </p:pic>
        <p:sp>
          <p:nvSpPr>
            <p:cNvPr id="13" name="Rectangle 12"/>
            <p:cNvSpPr/>
            <p:nvPr/>
          </p:nvSpPr>
          <p:spPr>
            <a:xfrm>
              <a:off x="133350" y="1628001"/>
              <a:ext cx="1073581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وعرّف حل المشاكل أيضاً بأنّه أسلوب ونظام يطبّق على المواقف والمشاكل ليتمّ </a:t>
              </a:r>
              <a:r>
                <a:rPr kumimoji="0" lang="ar-EG" sz="2400" b="1"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حلّها</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4" name="Group 13"/>
          <p:cNvGrpSpPr/>
          <p:nvPr/>
        </p:nvGrpSpPr>
        <p:grpSpPr>
          <a:xfrm>
            <a:off x="133350" y="4613034"/>
            <a:ext cx="11792931" cy="1104900"/>
            <a:chOff x="133350" y="1352550"/>
            <a:chExt cx="11792931" cy="1104900"/>
          </a:xfrm>
        </p:grpSpPr>
        <p:pic>
          <p:nvPicPr>
            <p:cNvPr id="15" name="Picture 14"/>
            <p:cNvPicPr>
              <a:picLocks noChangeAspect="1"/>
            </p:cNvPicPr>
            <p:nvPr/>
          </p:nvPicPr>
          <p:blipFill rotWithShape="1">
            <a:blip r:embed="rId4">
              <a:clrChange>
                <a:clrFrom>
                  <a:srgbClr val="FFFFFF"/>
                </a:clrFrom>
                <a:clrTo>
                  <a:srgbClr val="FFFFFF">
                    <a:alpha val="0"/>
                  </a:srgbClr>
                </a:clrTo>
              </a:clrChange>
            </a:blip>
            <a:srcRect l="21566" t="5875" r="21885" b="5396"/>
            <a:stretch/>
          </p:blipFill>
          <p:spPr>
            <a:xfrm>
              <a:off x="10869161" y="1352550"/>
              <a:ext cx="1057120" cy="1104900"/>
            </a:xfrm>
            <a:prstGeom prst="rect">
              <a:avLst/>
            </a:prstGeom>
          </p:spPr>
        </p:pic>
        <p:sp>
          <p:nvSpPr>
            <p:cNvPr id="16" name="Rectangle 15"/>
            <p:cNvSpPr/>
            <p:nvPr/>
          </p:nvSpPr>
          <p:spPr>
            <a:xfrm>
              <a:off x="133350" y="1352550"/>
              <a:ext cx="1073581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وعرّف أيضاً بأنّه عمليّة تفكير يستخدمها الفرد ويعتمد على المعرفة المسبقة والخبرات، والمهارات من أجل الوصول إلى الحلول، والاستجابة إلى المتطلّبات والمواقف غير المألوفة</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7" name="Group 16"/>
          <p:cNvGrpSpPr/>
          <p:nvPr/>
        </p:nvGrpSpPr>
        <p:grpSpPr>
          <a:xfrm>
            <a:off x="533401" y="2465127"/>
            <a:ext cx="2648902" cy="2058670"/>
            <a:chOff x="0" y="0"/>
            <a:chExt cx="4450969" cy="4809377"/>
          </a:xfrm>
          <a:blipFill dpi="0" rotWithShape="1">
            <a:blip r:embed="rId5"/>
            <a:srcRect/>
            <a:stretch>
              <a:fillRect l="-3000" t="-3000" b="-3000"/>
            </a:stretch>
          </a:blipFill>
        </p:grpSpPr>
        <p:sp>
          <p:nvSpPr>
            <p:cNvPr id="18" name="Freeform 17"/>
            <p:cNvSpPr/>
            <p:nvPr/>
          </p:nvSpPr>
          <p:spPr>
            <a:xfrm rot="645382">
              <a:off x="534763" y="381596"/>
              <a:ext cx="2822341" cy="4427781"/>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18"/>
            <p:cNvSpPr/>
            <p:nvPr/>
          </p:nvSpPr>
          <p:spPr>
            <a:xfrm rot="645382">
              <a:off x="198879" y="63681"/>
              <a:ext cx="2537705" cy="3560638"/>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19"/>
            <p:cNvSpPr/>
            <p:nvPr/>
          </p:nvSpPr>
          <p:spPr>
            <a:xfrm rot="11342303">
              <a:off x="2069578" y="341166"/>
              <a:ext cx="2219667" cy="3632219"/>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20"/>
            <p:cNvSpPr/>
            <p:nvPr/>
          </p:nvSpPr>
          <p:spPr>
            <a:xfrm rot="11342303">
              <a:off x="0" y="0"/>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21"/>
            <p:cNvSpPr/>
            <p:nvPr/>
          </p:nvSpPr>
          <p:spPr>
            <a:xfrm rot="349349">
              <a:off x="2497161" y="1734144"/>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3" name="TextBox 2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028762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مفهوم المشاكل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49</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مجموعة 20">
            <a:extLst>
              <a:ext uri="{FF2B5EF4-FFF2-40B4-BE49-F238E27FC236}">
                <a16:creationId xmlns="" xmlns:a16="http://schemas.microsoft.com/office/drawing/2014/main" id="{FDF1468D-CE29-4342-8615-D8A1AC7EAC7C}"/>
              </a:ext>
            </a:extLst>
          </p:cNvPr>
          <p:cNvGrpSpPr/>
          <p:nvPr/>
        </p:nvGrpSpPr>
        <p:grpSpPr>
          <a:xfrm>
            <a:off x="2185128" y="517743"/>
            <a:ext cx="3921179" cy="6186289"/>
            <a:chOff x="399311" y="542477"/>
            <a:chExt cx="3352347" cy="5773045"/>
          </a:xfrm>
        </p:grpSpPr>
        <p:grpSp>
          <p:nvGrpSpPr>
            <p:cNvPr id="5" name="Group 4">
              <a:extLst>
                <a:ext uri="{FF2B5EF4-FFF2-40B4-BE49-F238E27FC236}">
                  <a16:creationId xmlns="" xmlns:a16="http://schemas.microsoft.com/office/drawing/2014/main" id="{2F2F0A76-31BB-4270-91F2-549E2E25A460}"/>
                </a:ext>
              </a:extLst>
            </p:cNvPr>
            <p:cNvGrpSpPr/>
            <p:nvPr/>
          </p:nvGrpSpPr>
          <p:grpSpPr>
            <a:xfrm>
              <a:off x="647190" y="542477"/>
              <a:ext cx="3104468" cy="5773045"/>
              <a:chOff x="647190" y="542477"/>
              <a:chExt cx="3104468" cy="5773045"/>
            </a:xfrm>
          </p:grpSpPr>
          <p:pic>
            <p:nvPicPr>
              <p:cNvPr id="7" name="Picture 6">
                <a:extLst>
                  <a:ext uri="{FF2B5EF4-FFF2-40B4-BE49-F238E27FC236}">
                    <a16:creationId xmlns="" xmlns:a16="http://schemas.microsoft.com/office/drawing/2014/main" id="{AD180E68-11E5-41C8-BC80-D066BDC3EF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7190" y="542477"/>
                <a:ext cx="2234632" cy="5773045"/>
              </a:xfrm>
              <a:prstGeom prst="rect">
                <a:avLst/>
              </a:prstGeom>
            </p:spPr>
          </p:pic>
          <p:sp>
            <p:nvSpPr>
              <p:cNvPr id="8" name="Rectangle 7">
                <a:extLst>
                  <a:ext uri="{FF2B5EF4-FFF2-40B4-BE49-F238E27FC236}">
                    <a16:creationId xmlns="" xmlns:a16="http://schemas.microsoft.com/office/drawing/2014/main" id="{B3E091E5-B73C-4BC3-B238-A7E02997BB35}"/>
                  </a:ext>
                </a:extLst>
              </p:cNvPr>
              <p:cNvSpPr/>
              <p:nvPr/>
            </p:nvSpPr>
            <p:spPr>
              <a:xfrm>
                <a:off x="828675" y="785812"/>
                <a:ext cx="1871663" cy="355465"/>
              </a:xfrm>
              <a:prstGeom prst="rect">
                <a:avLst/>
              </a:prstGeom>
            </p:spPr>
            <p:txBody>
              <a:bodyPr wrap="none">
                <a:prstTxWarp prst="textPlain">
                  <a:avLst/>
                </a:prstTxWarp>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EG" sz="1800" b="0" i="0" u="none" strike="noStrike" kern="1200" cap="none" spc="0" normalizeH="0" baseline="0" noProof="0" dirty="0">
                  <a:ln>
                    <a:noFill/>
                  </a:ln>
                  <a:solidFill>
                    <a:srgbClr val="FFFF00"/>
                  </a:solidFill>
                  <a:effectLst/>
                  <a:uLnTx/>
                  <a:uFillTx/>
                  <a:latin typeface="Calibri" panose="020F0502020204030204"/>
                  <a:ea typeface="+mn-ea"/>
                  <a:cs typeface="Sakkal Majalla" panose="02000000000000000000" pitchFamily="2" charset="-78"/>
                </a:endParaRPr>
              </a:p>
            </p:txBody>
          </p:sp>
          <p:pic>
            <p:nvPicPr>
              <p:cNvPr id="9" name="Picture 8">
                <a:extLst>
                  <a:ext uri="{FF2B5EF4-FFF2-40B4-BE49-F238E27FC236}">
                    <a16:creationId xmlns="" xmlns:a16="http://schemas.microsoft.com/office/drawing/2014/main" id="{AD180E68-11E5-41C8-BC80-D066BDC3EF7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3273" t="3782" b="86850"/>
              <a:stretch/>
            </p:blipFill>
            <p:spPr>
              <a:xfrm>
                <a:off x="2203725" y="756512"/>
                <a:ext cx="1547933" cy="540837"/>
              </a:xfrm>
              <a:prstGeom prst="rect">
                <a:avLst/>
              </a:prstGeom>
            </p:spPr>
          </p:pic>
        </p:grpSp>
        <p:sp>
          <p:nvSpPr>
            <p:cNvPr id="6" name="مربع نص 19">
              <a:extLst>
                <a:ext uri="{FF2B5EF4-FFF2-40B4-BE49-F238E27FC236}">
                  <a16:creationId xmlns="" xmlns:a16="http://schemas.microsoft.com/office/drawing/2014/main" id="{0362A68E-CC88-4F02-A3F1-1DBA0278F398}"/>
                </a:ext>
              </a:extLst>
            </p:cNvPr>
            <p:cNvSpPr txBox="1"/>
            <p:nvPr/>
          </p:nvSpPr>
          <p:spPr>
            <a:xfrm>
              <a:off x="399311" y="777976"/>
              <a:ext cx="3142010" cy="488269"/>
            </a:xfrm>
            <a:prstGeom prst="rect">
              <a:avLst/>
            </a:prstGeom>
            <a:noFill/>
          </p:spPr>
          <p:txBody>
            <a:bodyPr wrap="square" rtlCol="1">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800" b="1" i="0" u="none" strike="noStrike" kern="1200" cap="none" spc="0" normalizeH="0" baseline="0" noProof="0" dirty="0">
                  <a:ln>
                    <a:noFill/>
                  </a:ln>
                  <a:solidFill>
                    <a:srgbClr val="FFFF00"/>
                  </a:solidFill>
                  <a:effectLst/>
                  <a:uLnTx/>
                  <a:uFillTx/>
                  <a:latin typeface="rpt-Regular" panose="01000500000000020006" pitchFamily="2" charset="-78"/>
                  <a:ea typeface="+mn-ea"/>
                  <a:cs typeface="Sakkal Majalla" panose="02000000000000000000" pitchFamily="2" charset="-78"/>
                </a:rPr>
                <a:t>أنواع المشاكل</a:t>
              </a:r>
            </a:p>
          </p:txBody>
        </p:sp>
      </p:grpSp>
      <p:grpSp>
        <p:nvGrpSpPr>
          <p:cNvPr id="11" name="Group 10">
            <a:extLst>
              <a:ext uri="{FF2B5EF4-FFF2-40B4-BE49-F238E27FC236}">
                <a16:creationId xmlns="" xmlns:a16="http://schemas.microsoft.com/office/drawing/2014/main" id="{D4E27BFA-603E-4DAA-94A8-A6E4D60F2952}"/>
              </a:ext>
            </a:extLst>
          </p:cNvPr>
          <p:cNvGrpSpPr/>
          <p:nvPr/>
        </p:nvGrpSpPr>
        <p:grpSpPr>
          <a:xfrm>
            <a:off x="2475069" y="1622539"/>
            <a:ext cx="5398932" cy="703186"/>
            <a:chOff x="357188" y="1669221"/>
            <a:chExt cx="6987015" cy="872237"/>
          </a:xfrm>
        </p:grpSpPr>
        <p:pic>
          <p:nvPicPr>
            <p:cNvPr id="12" name="Picture 11">
              <a:extLst>
                <a:ext uri="{FF2B5EF4-FFF2-40B4-BE49-F238E27FC236}">
                  <a16:creationId xmlns="" xmlns:a16="http://schemas.microsoft.com/office/drawing/2014/main" id="{B350560A-B817-4BF5-AF6D-5E64004C42A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863"/>
            <a:stretch/>
          </p:blipFill>
          <p:spPr>
            <a:xfrm>
              <a:off x="357188" y="1669221"/>
              <a:ext cx="6987015" cy="847351"/>
            </a:xfrm>
            <a:prstGeom prst="rect">
              <a:avLst/>
            </a:prstGeom>
          </p:spPr>
        </p:pic>
        <p:sp>
          <p:nvSpPr>
            <p:cNvPr id="13" name="Rectangle 12">
              <a:extLst>
                <a:ext uri="{FF2B5EF4-FFF2-40B4-BE49-F238E27FC236}">
                  <a16:creationId xmlns="" xmlns:a16="http://schemas.microsoft.com/office/drawing/2014/main" id="{6184FF92-53E9-429E-B339-ACE2A0CB419A}"/>
                </a:ext>
              </a:extLst>
            </p:cNvPr>
            <p:cNvSpPr/>
            <p:nvPr/>
          </p:nvSpPr>
          <p:spPr>
            <a:xfrm>
              <a:off x="982234" y="1892452"/>
              <a:ext cx="5736921" cy="649006"/>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rPr>
                <a:t>المشاكل الأسريّة والعائلية</a:t>
              </a:r>
              <a:endParaRPr kumimoji="0" lang="ar-EG" sz="2800" b="0"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endParaRPr>
            </a:p>
          </p:txBody>
        </p:sp>
      </p:grpSp>
      <p:grpSp>
        <p:nvGrpSpPr>
          <p:cNvPr id="14" name="Group 13">
            <a:extLst>
              <a:ext uri="{FF2B5EF4-FFF2-40B4-BE49-F238E27FC236}">
                <a16:creationId xmlns="" xmlns:a16="http://schemas.microsoft.com/office/drawing/2014/main" id="{CE3DD7E7-7C99-4BC5-821C-34B736EE483D}"/>
              </a:ext>
            </a:extLst>
          </p:cNvPr>
          <p:cNvGrpSpPr/>
          <p:nvPr/>
        </p:nvGrpSpPr>
        <p:grpSpPr>
          <a:xfrm>
            <a:off x="2467923" y="3208742"/>
            <a:ext cx="5454133" cy="695487"/>
            <a:chOff x="214312" y="3632961"/>
            <a:chExt cx="7058453" cy="927060"/>
          </a:xfrm>
        </p:grpSpPr>
        <p:pic>
          <p:nvPicPr>
            <p:cNvPr id="15" name="Picture 14">
              <a:extLst>
                <a:ext uri="{FF2B5EF4-FFF2-40B4-BE49-F238E27FC236}">
                  <a16:creationId xmlns="" xmlns:a16="http://schemas.microsoft.com/office/drawing/2014/main" id="{6910120F-6ADB-4C9A-8216-B5691449BA6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64"/>
            <a:stretch/>
          </p:blipFill>
          <p:spPr>
            <a:xfrm>
              <a:off x="214312" y="3632961"/>
              <a:ext cx="7058453" cy="891430"/>
            </a:xfrm>
            <a:prstGeom prst="rect">
              <a:avLst/>
            </a:prstGeom>
          </p:spPr>
        </p:pic>
        <p:sp>
          <p:nvSpPr>
            <p:cNvPr id="16" name="Rectangle 15">
              <a:extLst>
                <a:ext uri="{FF2B5EF4-FFF2-40B4-BE49-F238E27FC236}">
                  <a16:creationId xmlns="" xmlns:a16="http://schemas.microsoft.com/office/drawing/2014/main" id="{DF54C50C-348F-4F14-B016-8D320FA6CEE8}"/>
                </a:ext>
              </a:extLst>
            </p:cNvPr>
            <p:cNvSpPr/>
            <p:nvPr/>
          </p:nvSpPr>
          <p:spPr>
            <a:xfrm>
              <a:off x="214312" y="3862587"/>
              <a:ext cx="6644783" cy="697434"/>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rPr>
                <a:t>مشاكل العمل</a:t>
              </a:r>
              <a:endParaRPr kumimoji="0" lang="ar-EG"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endParaRPr>
            </a:p>
          </p:txBody>
        </p:sp>
      </p:grpSp>
      <p:grpSp>
        <p:nvGrpSpPr>
          <p:cNvPr id="17" name="Group 16">
            <a:extLst>
              <a:ext uri="{FF2B5EF4-FFF2-40B4-BE49-F238E27FC236}">
                <a16:creationId xmlns="" xmlns:a16="http://schemas.microsoft.com/office/drawing/2014/main" id="{BAE5BD09-BC98-4DF3-A968-DA9BE3A48BEA}"/>
              </a:ext>
            </a:extLst>
          </p:cNvPr>
          <p:cNvGrpSpPr/>
          <p:nvPr/>
        </p:nvGrpSpPr>
        <p:grpSpPr>
          <a:xfrm>
            <a:off x="2516409" y="3957400"/>
            <a:ext cx="5443092" cy="720498"/>
            <a:chOff x="414338" y="4445943"/>
            <a:chExt cx="7044165" cy="893711"/>
          </a:xfrm>
        </p:grpSpPr>
        <p:pic>
          <p:nvPicPr>
            <p:cNvPr id="18" name="Picture 17">
              <a:extLst>
                <a:ext uri="{FF2B5EF4-FFF2-40B4-BE49-F238E27FC236}">
                  <a16:creationId xmlns="" xmlns:a16="http://schemas.microsoft.com/office/drawing/2014/main" id="{45FCCEBE-C938-4269-8728-213E052FB85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555"/>
            <a:stretch/>
          </p:blipFill>
          <p:spPr>
            <a:xfrm>
              <a:off x="414338" y="4445943"/>
              <a:ext cx="7044165" cy="806863"/>
            </a:xfrm>
            <a:prstGeom prst="rect">
              <a:avLst/>
            </a:prstGeom>
          </p:spPr>
        </p:pic>
        <p:sp>
          <p:nvSpPr>
            <p:cNvPr id="19" name="Rectangle 18">
              <a:extLst>
                <a:ext uri="{FF2B5EF4-FFF2-40B4-BE49-F238E27FC236}">
                  <a16:creationId xmlns="" xmlns:a16="http://schemas.microsoft.com/office/drawing/2014/main" id="{8317D91F-784F-4941-9AA1-1BC6B4F6E89F}"/>
                </a:ext>
              </a:extLst>
            </p:cNvPr>
            <p:cNvSpPr/>
            <p:nvPr/>
          </p:nvSpPr>
          <p:spPr>
            <a:xfrm>
              <a:off x="699604" y="4690648"/>
              <a:ext cx="6749435" cy="649006"/>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rPr>
                <a:t>المشاكل المجتمعيّة والدوليّة</a:t>
              </a:r>
              <a:endParaRPr kumimoji="0" lang="ar-EG"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endParaRPr>
            </a:p>
          </p:txBody>
        </p:sp>
      </p:grpSp>
      <p:grpSp>
        <p:nvGrpSpPr>
          <p:cNvPr id="20" name="Group 19">
            <a:extLst>
              <a:ext uri="{FF2B5EF4-FFF2-40B4-BE49-F238E27FC236}">
                <a16:creationId xmlns="" xmlns:a16="http://schemas.microsoft.com/office/drawing/2014/main" id="{B3091E9C-5C9B-47F0-8E0D-6D136639420F}"/>
              </a:ext>
            </a:extLst>
          </p:cNvPr>
          <p:cNvGrpSpPr/>
          <p:nvPr/>
        </p:nvGrpSpPr>
        <p:grpSpPr>
          <a:xfrm>
            <a:off x="2516409" y="2402961"/>
            <a:ext cx="5321652" cy="747782"/>
            <a:chOff x="414338" y="2606926"/>
            <a:chExt cx="6887003" cy="927554"/>
          </a:xfrm>
        </p:grpSpPr>
        <p:pic>
          <p:nvPicPr>
            <p:cNvPr id="21" name="Picture 20">
              <a:extLst>
                <a:ext uri="{FF2B5EF4-FFF2-40B4-BE49-F238E27FC236}">
                  <a16:creationId xmlns="" xmlns:a16="http://schemas.microsoft.com/office/drawing/2014/main" id="{259F295C-5D8F-4413-ACED-5233C1CBE2A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226" r="-1"/>
            <a:stretch/>
          </p:blipFill>
          <p:spPr>
            <a:xfrm>
              <a:off x="414338" y="2606926"/>
              <a:ext cx="6887003" cy="878806"/>
            </a:xfrm>
            <a:prstGeom prst="rect">
              <a:avLst/>
            </a:prstGeom>
          </p:spPr>
        </p:pic>
        <p:sp>
          <p:nvSpPr>
            <p:cNvPr id="22" name="Rectangle 21">
              <a:extLst>
                <a:ext uri="{FF2B5EF4-FFF2-40B4-BE49-F238E27FC236}">
                  <a16:creationId xmlns="" xmlns:a16="http://schemas.microsoft.com/office/drawing/2014/main" id="{AA4EF521-82B5-4384-B6F8-A015E27C9DE7}"/>
                </a:ext>
              </a:extLst>
            </p:cNvPr>
            <p:cNvSpPr/>
            <p:nvPr/>
          </p:nvSpPr>
          <p:spPr>
            <a:xfrm>
              <a:off x="2025676" y="2885474"/>
              <a:ext cx="3316345" cy="649006"/>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rPr>
                <a:t>المشاكل الشخصيّة</a:t>
              </a:r>
              <a:endParaRPr kumimoji="0" lang="ar-EG"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endParaRPr>
            </a:p>
          </p:txBody>
        </p:sp>
      </p:grpSp>
      <p:grpSp>
        <p:nvGrpSpPr>
          <p:cNvPr id="23" name="Group 22">
            <a:extLst>
              <a:ext uri="{FF2B5EF4-FFF2-40B4-BE49-F238E27FC236}">
                <a16:creationId xmlns="" xmlns:a16="http://schemas.microsoft.com/office/drawing/2014/main" id="{B3091E9C-5C9B-47F0-8E0D-6D136639420F}"/>
              </a:ext>
            </a:extLst>
          </p:cNvPr>
          <p:cNvGrpSpPr/>
          <p:nvPr/>
        </p:nvGrpSpPr>
        <p:grpSpPr>
          <a:xfrm>
            <a:off x="2602817" y="4724143"/>
            <a:ext cx="5321652" cy="747782"/>
            <a:chOff x="414338" y="2606926"/>
            <a:chExt cx="6887003" cy="927554"/>
          </a:xfrm>
        </p:grpSpPr>
        <p:pic>
          <p:nvPicPr>
            <p:cNvPr id="24" name="Picture 23">
              <a:extLst>
                <a:ext uri="{FF2B5EF4-FFF2-40B4-BE49-F238E27FC236}">
                  <a16:creationId xmlns="" xmlns:a16="http://schemas.microsoft.com/office/drawing/2014/main" id="{259F295C-5D8F-4413-ACED-5233C1CBE2A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226" r="-1"/>
            <a:stretch/>
          </p:blipFill>
          <p:spPr>
            <a:xfrm>
              <a:off x="414338" y="2606926"/>
              <a:ext cx="6887003" cy="878806"/>
            </a:xfrm>
            <a:prstGeom prst="rect">
              <a:avLst/>
            </a:prstGeom>
          </p:spPr>
        </p:pic>
        <p:sp>
          <p:nvSpPr>
            <p:cNvPr id="25" name="Rectangle 24">
              <a:extLst>
                <a:ext uri="{FF2B5EF4-FFF2-40B4-BE49-F238E27FC236}">
                  <a16:creationId xmlns="" xmlns:a16="http://schemas.microsoft.com/office/drawing/2014/main" id="{AA4EF521-82B5-4384-B6F8-A015E27C9DE7}"/>
                </a:ext>
              </a:extLst>
            </p:cNvPr>
            <p:cNvSpPr/>
            <p:nvPr/>
          </p:nvSpPr>
          <p:spPr>
            <a:xfrm>
              <a:off x="2025676" y="2885474"/>
              <a:ext cx="3316345" cy="649006"/>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rPr>
                <a:t>المشاكل المالية</a:t>
              </a:r>
              <a:endParaRPr kumimoji="0" lang="ar-EG" sz="2800" b="1" i="0" u="none" strike="noStrike" kern="1200" cap="none" spc="0" normalizeH="0" baseline="0" noProof="0" dirty="0">
                <a:ln>
                  <a:noFill/>
                </a:ln>
                <a:solidFill>
                  <a:prstClr val="white"/>
                </a:solidFill>
                <a:effectLst/>
                <a:uLnTx/>
                <a:uFillTx/>
                <a:latin typeface="rpt-Regular" panose="01000500000000020006" pitchFamily="2" charset="-78"/>
                <a:ea typeface="+mn-ea"/>
                <a:cs typeface="Sakkal Majalla" panose="02000000000000000000" pitchFamily="2" charset="-78"/>
              </a:endParaRPr>
            </a:p>
          </p:txBody>
        </p:sp>
      </p:grpSp>
      <p:pic>
        <p:nvPicPr>
          <p:cNvPr id="26" name="Picture 25" descr="ما هو التفكير الناقد؟.. وإستراتيجية لتطبيقه على المواقف الحقيقية | موقع سيدي"/>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l="18858" t="614" r="27890" b="687"/>
          <a:stretch/>
        </p:blipFill>
        <p:spPr bwMode="auto">
          <a:xfrm>
            <a:off x="8049805" y="1802505"/>
            <a:ext cx="3539066" cy="3725334"/>
          </a:xfrm>
          <a:prstGeom prst="rect">
            <a:avLst/>
          </a:prstGeom>
          <a:noFill/>
          <a:ln>
            <a:noFill/>
          </a:ln>
        </p:spPr>
      </p:pic>
      <p:sp>
        <p:nvSpPr>
          <p:cNvPr id="27" name="TextBox 2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90464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5400" b="1" i="0" u="none" strike="noStrike" kern="1200" cap="none" spc="0" normalizeH="0" baseline="0" noProof="0" dirty="0">
                <a:ln>
                  <a:solidFill>
                    <a:prstClr val="white"/>
                  </a:solidFill>
                </a:ln>
                <a:solidFill>
                  <a:prstClr val="white"/>
                </a:solidFill>
                <a:effectLst/>
                <a:uLnTx/>
                <a:uFillTx/>
                <a:latin typeface="Sakkal Majalla" pitchFamily="2" charset="-78"/>
                <a:ea typeface="+mn-ea"/>
                <a:cs typeface="Sakkal Majalla" pitchFamily="2" charset="-78"/>
              </a:rPr>
              <a:t>الهدف العام</a:t>
            </a:r>
          </a:p>
        </p:txBody>
      </p:sp>
      <p:sp>
        <p:nvSpPr>
          <p:cNvPr id="3" name="Rectangle 2"/>
          <p:cNvSpPr/>
          <p:nvPr/>
        </p:nvSpPr>
        <p:spPr>
          <a:xfrm>
            <a:off x="6645729" y="1745436"/>
            <a:ext cx="5276993" cy="2246769"/>
          </a:xfrm>
          <a:prstGeom prst="rect">
            <a:avLst/>
          </a:prstGeom>
        </p:spPr>
        <p:txBody>
          <a:bodyPr wrap="square">
            <a:spAutoFit/>
          </a:bodyPr>
          <a:lstStyle/>
          <a:p>
            <a:pPr lvl="0" algn="ctr">
              <a:lnSpc>
                <a:spcPct val="150000"/>
              </a:lnSpc>
            </a:pPr>
            <a:r>
              <a:rPr lang="ar-EG" sz="3200" b="1" dirty="0">
                <a:solidFill>
                  <a:srgbClr val="002060"/>
                </a:solidFill>
                <a:latin typeface="Sakkal Majalla" pitchFamily="2" charset="-78"/>
                <a:cs typeface="Sakkal Majalla" pitchFamily="2" charset="-78"/>
              </a:rPr>
              <a:t>تمكين المشاركين من مواجهة المشاكل بالتفكير الإيجابي واكتساب بعض المهارات المهمة في حل المشكلات</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F0C0E137-212D-48BF-BD2D-C24450D8AE18}"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TextBox 4"/>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5099806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90500" y="2390800"/>
            <a:ext cx="647685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طرق حل المشاكل</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50</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36426" y="1329016"/>
            <a:ext cx="3498420" cy="30420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634273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طرق حل المشاكل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51</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5" name="Group 4"/>
          <p:cNvGrpSpPr/>
          <p:nvPr/>
        </p:nvGrpSpPr>
        <p:grpSpPr>
          <a:xfrm>
            <a:off x="6477914" y="954089"/>
            <a:ext cx="5505516" cy="912812"/>
            <a:chOff x="6420764" y="1144589"/>
            <a:chExt cx="5505516" cy="912812"/>
          </a:xfrm>
        </p:grpSpPr>
        <p:pic>
          <p:nvPicPr>
            <p:cNvPr id="4" name="Picture 3" descr="Multipurpose Flat Illustration Problem Solving - Vector Image"/>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5251" t="16996" r="10145" b="6247"/>
            <a:stretch/>
          </p:blipFill>
          <p:spPr bwMode="auto">
            <a:xfrm>
              <a:off x="10648950" y="1144589"/>
              <a:ext cx="1277330" cy="912812"/>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6420764" y="1258889"/>
              <a:ext cx="4399636" cy="587853"/>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تمييز المشاكل:</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916080" y="1866901"/>
            <a:ext cx="1073581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حيث إنّه يجب تمييز المشكلة وتحليلها وتعريفها ليتمّ التعرف عليها، وجمع المعلومات عنها، ومعرفة تحديد طرق حلّها</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nvGrpSpPr>
          <p:cNvPr id="8" name="Group 7"/>
          <p:cNvGrpSpPr/>
          <p:nvPr/>
        </p:nvGrpSpPr>
        <p:grpSpPr>
          <a:xfrm>
            <a:off x="6477914" y="2695885"/>
            <a:ext cx="5505516" cy="912812"/>
            <a:chOff x="6420764" y="1144589"/>
            <a:chExt cx="5505516" cy="912812"/>
          </a:xfrm>
        </p:grpSpPr>
        <p:pic>
          <p:nvPicPr>
            <p:cNvPr id="9" name="Picture 8" descr="Multipurpose Flat Illustration Problem Solving - Vector Image"/>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5251" t="16996" r="10145" b="6247"/>
            <a:stretch/>
          </p:blipFill>
          <p:spPr bwMode="auto">
            <a:xfrm>
              <a:off x="10648950" y="1144589"/>
              <a:ext cx="1277330" cy="912812"/>
            </a:xfrm>
            <a:prstGeom prst="rect">
              <a:avLst/>
            </a:prstGeom>
            <a:noFill/>
            <a:ln>
              <a:noFill/>
            </a:ln>
            <a:extLst>
              <a:ext uri="{53640926-AAD7-44D8-BBD7-CCE9431645EC}">
                <a14:shadowObscured xmlns:a14="http://schemas.microsoft.com/office/drawing/2010/main"/>
              </a:ext>
            </a:extLst>
          </p:spPr>
        </p:pic>
        <p:sp>
          <p:nvSpPr>
            <p:cNvPr id="11" name="Rectangle 10"/>
            <p:cNvSpPr/>
            <p:nvPr/>
          </p:nvSpPr>
          <p:spPr>
            <a:xfrm>
              <a:off x="6420764" y="1258889"/>
              <a:ext cx="4399636" cy="587853"/>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تحليل المشكلة:</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2" name="Rectangle 11"/>
          <p:cNvSpPr/>
          <p:nvPr/>
        </p:nvSpPr>
        <p:spPr>
          <a:xfrm>
            <a:off x="916080" y="3608697"/>
            <a:ext cx="10735811" cy="553998"/>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بعد جمع المعلومات يتمّ تحليلها وتنقيتها ورؤية ومعرفة أسبابها</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nvGrpSpPr>
          <p:cNvPr id="13" name="Group 12"/>
          <p:cNvGrpSpPr/>
          <p:nvPr/>
        </p:nvGrpSpPr>
        <p:grpSpPr>
          <a:xfrm>
            <a:off x="6477914" y="4437681"/>
            <a:ext cx="5505516" cy="912812"/>
            <a:chOff x="6420764" y="1144589"/>
            <a:chExt cx="5505516" cy="912812"/>
          </a:xfrm>
        </p:grpSpPr>
        <p:pic>
          <p:nvPicPr>
            <p:cNvPr id="14" name="Picture 13" descr="Multipurpose Flat Illustration Problem Solving - Vector Image"/>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5251" t="16996" r="10145" b="6247"/>
            <a:stretch/>
          </p:blipFill>
          <p:spPr bwMode="auto">
            <a:xfrm>
              <a:off x="10648950" y="1144589"/>
              <a:ext cx="1277330" cy="912812"/>
            </a:xfrm>
            <a:prstGeom prst="rect">
              <a:avLst/>
            </a:prstGeom>
            <a:noFill/>
            <a:ln>
              <a:noFill/>
            </a:ln>
            <a:extLst>
              <a:ext uri="{53640926-AAD7-44D8-BBD7-CCE9431645EC}">
                <a14:shadowObscured xmlns:a14="http://schemas.microsoft.com/office/drawing/2010/main"/>
              </a:ext>
            </a:extLst>
          </p:spPr>
        </p:pic>
        <p:sp>
          <p:nvSpPr>
            <p:cNvPr id="15" name="Rectangle 14"/>
            <p:cNvSpPr/>
            <p:nvPr/>
          </p:nvSpPr>
          <p:spPr>
            <a:xfrm>
              <a:off x="6420764" y="1258889"/>
              <a:ext cx="4399636" cy="587853"/>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وضع الحلول الممكنة:</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6" name="Rectangle 15"/>
          <p:cNvSpPr/>
          <p:nvPr/>
        </p:nvSpPr>
        <p:spPr>
          <a:xfrm>
            <a:off x="916080" y="5350493"/>
            <a:ext cx="10735811"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بعد تحليل المشكلة توضع الحلول الممكنة، ويفضّل أن تكون غير معقّدة وممكنة التطبيق، وتكون معالجة للمعوّقات وموصلة للهدف، ويجب أن نعلم بأنّه كلّما كانت هناك أفكار أكثر كانت الحلول أفضل</a:t>
            </a:r>
            <a:endParaRPr kumimoji="0" lang="en-US" sz="24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sp>
        <p:nvSpPr>
          <p:cNvPr id="17" name="TextBox 1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61412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طرق حل المشاكل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52</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6477914" y="954089"/>
            <a:ext cx="5505516" cy="912812"/>
            <a:chOff x="6420764" y="1144589"/>
            <a:chExt cx="5505516" cy="912812"/>
          </a:xfrm>
        </p:grpSpPr>
        <p:pic>
          <p:nvPicPr>
            <p:cNvPr id="5" name="Picture 4" descr="Multipurpose Flat Illustration Problem Solving - Vector Image"/>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5251" t="16996" r="10145" b="6247"/>
            <a:stretch/>
          </p:blipFill>
          <p:spPr bwMode="auto">
            <a:xfrm>
              <a:off x="10648950" y="1144589"/>
              <a:ext cx="1277330" cy="912812"/>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6420764" y="1258889"/>
              <a:ext cx="4399636" cy="587853"/>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تقييم الحلول:</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916080" y="1866901"/>
            <a:ext cx="10735811" cy="1169551"/>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1000"/>
              </a:spcAft>
              <a:buClrTx/>
              <a:buSzTx/>
              <a:buFontTx/>
              <a:buNone/>
              <a:tabLst/>
              <a:defRPr/>
            </a:pPr>
            <a:r>
              <a:rPr kumimoji="0" lang="ar-EG" sz="2800" b="1"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Sakkal Majalla" panose="02000000000000000000" pitchFamily="2" charset="-78"/>
              </a:rPr>
              <a:t>يجب مقارنة الحلول مع بعضها البعض ودراستها، والأخذ بعين الاعتبار إمكانيّة العمل بها وتنفيذها، </a:t>
            </a:r>
            <a:r>
              <a:rPr kumimoji="0" lang="ar-EG" sz="2800" b="1"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Sakkal Majalla" panose="02000000000000000000" pitchFamily="2" charset="-78"/>
              </a:rPr>
              <a:t>ونراعي منها الأمور التالية: </a:t>
            </a:r>
            <a:endParaRPr kumimoji="0" lang="en-US" sz="2800" b="1" i="0" u="none" strike="noStrike" kern="1200" cap="none" spc="0" normalizeH="0" baseline="0" noProof="0" dirty="0">
              <a:ln>
                <a:noFill/>
              </a:ln>
              <a:solidFill>
                <a:srgbClr val="00B050"/>
              </a:solidFill>
              <a:effectLst/>
              <a:uLnTx/>
              <a:uFillTx/>
              <a:latin typeface="Calibri" panose="020F0502020204030204" pitchFamily="34" charset="0"/>
              <a:ea typeface="Calibri" panose="020F0502020204030204" pitchFamily="34" charset="0"/>
              <a:cs typeface="Sakkal Majalla" panose="02000000000000000000" pitchFamily="2" charset="-78"/>
            </a:endParaRPr>
          </a:p>
        </p:txBody>
      </p:sp>
      <p:grpSp>
        <p:nvGrpSpPr>
          <p:cNvPr id="8" name="Group 7"/>
          <p:cNvGrpSpPr/>
          <p:nvPr/>
        </p:nvGrpSpPr>
        <p:grpSpPr>
          <a:xfrm>
            <a:off x="4732924" y="2790819"/>
            <a:ext cx="3489979" cy="3191084"/>
            <a:chOff x="4784617" y="2498615"/>
            <a:chExt cx="3489979" cy="3191084"/>
          </a:xfrm>
        </p:grpSpPr>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4617" y="2498615"/>
              <a:ext cx="3489979" cy="3191084"/>
            </a:xfrm>
            <a:prstGeom prst="rect">
              <a:avLst/>
            </a:prstGeom>
          </p:spPr>
        </p:pic>
        <p:sp>
          <p:nvSpPr>
            <p:cNvPr id="11" name="Rectangle 10"/>
            <p:cNvSpPr/>
            <p:nvPr/>
          </p:nvSpPr>
          <p:spPr>
            <a:xfrm>
              <a:off x="5534242" y="3497668"/>
              <a:ext cx="2113285" cy="138499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00C0E2"/>
                  </a:solidFill>
                  <a:effectLst/>
                  <a:uLnTx/>
                  <a:uFillTx/>
                  <a:latin typeface="Sakkal Majalla" panose="02000000000000000000" pitchFamily="2" charset="-78"/>
                  <a:ea typeface="+mn-ea"/>
                  <a:cs typeface="Sakkal Majalla" panose="02000000000000000000" pitchFamily="2" charset="-78"/>
                </a:rPr>
                <a:t>الحلول التي تراعي الأنظمة والقوانين والأعراف</a:t>
              </a:r>
            </a:p>
          </p:txBody>
        </p:sp>
      </p:grpSp>
      <p:grpSp>
        <p:nvGrpSpPr>
          <p:cNvPr id="12" name="Group 11"/>
          <p:cNvGrpSpPr/>
          <p:nvPr/>
        </p:nvGrpSpPr>
        <p:grpSpPr>
          <a:xfrm>
            <a:off x="7719738" y="3093143"/>
            <a:ext cx="3489979" cy="2995427"/>
            <a:chOff x="7771431" y="2800939"/>
            <a:chExt cx="3489979" cy="2995427"/>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1431" y="2800939"/>
              <a:ext cx="3489979" cy="2995427"/>
            </a:xfrm>
            <a:prstGeom prst="rect">
              <a:avLst/>
            </a:prstGeom>
          </p:spPr>
        </p:pic>
        <p:sp>
          <p:nvSpPr>
            <p:cNvPr id="14" name="Rectangle 13"/>
            <p:cNvSpPr/>
            <p:nvPr/>
          </p:nvSpPr>
          <p:spPr>
            <a:xfrm>
              <a:off x="8578098" y="3608881"/>
              <a:ext cx="1876643"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4B3AD1"/>
                  </a:solidFill>
                  <a:effectLst/>
                  <a:uLnTx/>
                  <a:uFillTx/>
                  <a:latin typeface="Sakkal Majalla" panose="02000000000000000000" pitchFamily="2" charset="-78"/>
                  <a:ea typeface="+mn-ea"/>
                  <a:cs typeface="Sakkal Majalla" panose="02000000000000000000" pitchFamily="2" charset="-78"/>
                </a:rPr>
                <a:t>النتائج </a:t>
              </a:r>
              <a:r>
                <a:rPr kumimoji="0" lang="en-US" sz="3200" b="1" i="0" u="none" strike="noStrike" kern="1200" cap="none" spc="0" normalizeH="0" baseline="0" noProof="0" dirty="0" smtClean="0">
                  <a:ln>
                    <a:noFill/>
                  </a:ln>
                  <a:solidFill>
                    <a:srgbClr val="4B3AD1"/>
                  </a:solidFill>
                  <a:effectLst/>
                  <a:uLnTx/>
                  <a:uFillTx/>
                  <a:latin typeface="Sakkal Majalla" panose="02000000000000000000" pitchFamily="2" charset="-78"/>
                  <a:ea typeface="+mn-ea"/>
                  <a:cs typeface="Sakkal Majalla" panose="02000000000000000000" pitchFamily="2" charset="-78"/>
                </a:rPr>
                <a:t/>
              </a:r>
              <a:br>
                <a:rPr kumimoji="0" lang="en-US" sz="3200" b="1" i="0" u="none" strike="noStrike" kern="1200" cap="none" spc="0" normalizeH="0" baseline="0" noProof="0" dirty="0" smtClean="0">
                  <a:ln>
                    <a:noFill/>
                  </a:ln>
                  <a:solidFill>
                    <a:srgbClr val="4B3AD1"/>
                  </a:solidFill>
                  <a:effectLst/>
                  <a:uLnTx/>
                  <a:uFillTx/>
                  <a:latin typeface="Sakkal Majalla" panose="02000000000000000000" pitchFamily="2" charset="-78"/>
                  <a:ea typeface="+mn-ea"/>
                  <a:cs typeface="Sakkal Majalla" panose="02000000000000000000" pitchFamily="2" charset="-78"/>
                </a:rPr>
              </a:br>
              <a:r>
                <a:rPr kumimoji="0" lang="ar-EG" sz="3200" b="1" i="0" u="none" strike="noStrike" kern="1200" cap="none" spc="0" normalizeH="0" baseline="0" noProof="0" dirty="0" smtClean="0">
                  <a:ln>
                    <a:noFill/>
                  </a:ln>
                  <a:solidFill>
                    <a:srgbClr val="4B3AD1"/>
                  </a:solidFill>
                  <a:effectLst/>
                  <a:uLnTx/>
                  <a:uFillTx/>
                  <a:latin typeface="Sakkal Majalla" panose="02000000000000000000" pitchFamily="2" charset="-78"/>
                  <a:ea typeface="+mn-ea"/>
                  <a:cs typeface="Sakkal Majalla" panose="02000000000000000000" pitchFamily="2" charset="-78"/>
                </a:rPr>
                <a:t>من </a:t>
              </a:r>
              <a:r>
                <a:rPr kumimoji="0" lang="ar-EG" sz="3200" b="1" i="0" u="none" strike="noStrike" kern="1200" cap="none" spc="0" normalizeH="0" baseline="0" noProof="0" dirty="0">
                  <a:ln>
                    <a:noFill/>
                  </a:ln>
                  <a:solidFill>
                    <a:srgbClr val="4B3AD1"/>
                  </a:solidFill>
                  <a:effectLst/>
                  <a:uLnTx/>
                  <a:uFillTx/>
                  <a:latin typeface="Sakkal Majalla" panose="02000000000000000000" pitchFamily="2" charset="-78"/>
                  <a:ea typeface="+mn-ea"/>
                  <a:cs typeface="Sakkal Majalla" panose="02000000000000000000" pitchFamily="2" charset="-78"/>
                </a:rPr>
                <a:t>الحلول</a:t>
              </a:r>
            </a:p>
          </p:txBody>
        </p:sp>
      </p:grpSp>
      <p:grpSp>
        <p:nvGrpSpPr>
          <p:cNvPr id="15" name="Group 14"/>
          <p:cNvGrpSpPr/>
          <p:nvPr/>
        </p:nvGrpSpPr>
        <p:grpSpPr>
          <a:xfrm>
            <a:off x="1746110" y="3093143"/>
            <a:ext cx="3489979" cy="2995427"/>
            <a:chOff x="1797803" y="2800939"/>
            <a:chExt cx="3489979" cy="2995427"/>
          </a:xfrm>
        </p:grpSpPr>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7803" y="2800939"/>
              <a:ext cx="3489979" cy="2995427"/>
            </a:xfrm>
            <a:prstGeom prst="rect">
              <a:avLst/>
            </a:prstGeom>
          </p:spPr>
        </p:pic>
        <p:sp>
          <p:nvSpPr>
            <p:cNvPr id="17" name="Rectangle 16"/>
            <p:cNvSpPr/>
            <p:nvPr/>
          </p:nvSpPr>
          <p:spPr>
            <a:xfrm>
              <a:off x="2424198" y="3454993"/>
              <a:ext cx="2237189" cy="138499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FC9B00"/>
                  </a:solidFill>
                  <a:effectLst/>
                  <a:uLnTx/>
                  <a:uFillTx/>
                  <a:latin typeface="Sakkal Majalla" panose="02000000000000000000" pitchFamily="2" charset="-78"/>
                  <a:ea typeface="+mn-ea"/>
                  <a:cs typeface="Sakkal Majalla" panose="02000000000000000000" pitchFamily="2" charset="-78"/>
                </a:rPr>
                <a:t>تقييم الحلول </a:t>
              </a:r>
              <a:r>
                <a:rPr kumimoji="0" lang="en-US" sz="2800" b="1" i="0" u="none" strike="noStrike" kern="1200" cap="none" spc="0" normalizeH="0" baseline="0" noProof="0" dirty="0" smtClean="0">
                  <a:ln>
                    <a:noFill/>
                  </a:ln>
                  <a:solidFill>
                    <a:srgbClr val="FC9B00"/>
                  </a:solidFill>
                  <a:effectLst/>
                  <a:uLnTx/>
                  <a:uFillTx/>
                  <a:latin typeface="Sakkal Majalla" panose="02000000000000000000" pitchFamily="2" charset="-78"/>
                  <a:ea typeface="+mn-ea"/>
                  <a:cs typeface="Sakkal Majalla" panose="02000000000000000000" pitchFamily="2" charset="-78"/>
                </a:rPr>
                <a:t/>
              </a:r>
              <a:br>
                <a:rPr kumimoji="0" lang="en-US" sz="2800" b="1" i="0" u="none" strike="noStrike" kern="1200" cap="none" spc="0" normalizeH="0" baseline="0" noProof="0" dirty="0" smtClean="0">
                  <a:ln>
                    <a:noFill/>
                  </a:ln>
                  <a:solidFill>
                    <a:srgbClr val="FC9B00"/>
                  </a:solidFill>
                  <a:effectLst/>
                  <a:uLnTx/>
                  <a:uFillTx/>
                  <a:latin typeface="Sakkal Majalla" panose="02000000000000000000" pitchFamily="2" charset="-78"/>
                  <a:ea typeface="+mn-ea"/>
                  <a:cs typeface="Sakkal Majalla" panose="02000000000000000000" pitchFamily="2" charset="-78"/>
                </a:rPr>
              </a:br>
              <a:r>
                <a:rPr kumimoji="0" lang="ar-EG" sz="2800" b="1" i="0" u="none" strike="noStrike" kern="1200" cap="none" spc="0" normalizeH="0" baseline="0" noProof="0" dirty="0" smtClean="0">
                  <a:ln>
                    <a:noFill/>
                  </a:ln>
                  <a:solidFill>
                    <a:srgbClr val="FC9B00"/>
                  </a:solidFill>
                  <a:effectLst/>
                  <a:uLnTx/>
                  <a:uFillTx/>
                  <a:latin typeface="Sakkal Majalla" panose="02000000000000000000" pitchFamily="2" charset="-78"/>
                  <a:ea typeface="+mn-ea"/>
                  <a:cs typeface="Sakkal Majalla" panose="02000000000000000000" pitchFamily="2" charset="-78"/>
                </a:rPr>
                <a:t>مع </a:t>
              </a:r>
              <a:r>
                <a:rPr kumimoji="0" lang="ar-EG" sz="2800" b="1" i="0" u="none" strike="noStrike" kern="1200" cap="none" spc="0" normalizeH="0" baseline="0" noProof="0" dirty="0">
                  <a:ln>
                    <a:noFill/>
                  </a:ln>
                  <a:solidFill>
                    <a:srgbClr val="FC9B00"/>
                  </a:solidFill>
                  <a:effectLst/>
                  <a:uLnTx/>
                  <a:uFillTx/>
                  <a:latin typeface="Sakkal Majalla" panose="02000000000000000000" pitchFamily="2" charset="-78"/>
                  <a:ea typeface="+mn-ea"/>
                  <a:cs typeface="Sakkal Majalla" panose="02000000000000000000" pitchFamily="2" charset="-78"/>
                </a:rPr>
                <a:t>النتائج والمخاطر المترتبة عليها</a:t>
              </a:r>
            </a:p>
          </p:txBody>
        </p:sp>
      </p:grpSp>
      <p:sp>
        <p:nvSpPr>
          <p:cNvPr id="18" name="TextBox 17"/>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684962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 calcmode="lin" valueType="num">
                                      <p:cBhvr>
                                        <p:cTn id="17" dur="500" fill="hold"/>
                                        <p:tgtEl>
                                          <p:spTgt spid="12"/>
                                        </p:tgtEl>
                                        <p:attrNameLst>
                                          <p:attrName>style.rotation</p:attrName>
                                        </p:attrNameLst>
                                      </p:cBhvr>
                                      <p:tavLst>
                                        <p:tav tm="0">
                                          <p:val>
                                            <p:fltVal val="360"/>
                                          </p:val>
                                        </p:tav>
                                        <p:tav tm="100000">
                                          <p:val>
                                            <p:fltVal val="0"/>
                                          </p:val>
                                        </p:tav>
                                      </p:tavLst>
                                    </p:anim>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style.rotation</p:attrName>
                                        </p:attrNameLst>
                                      </p:cBhvr>
                                      <p:tavLst>
                                        <p:tav tm="0">
                                          <p:val>
                                            <p:fltVal val="360"/>
                                          </p:val>
                                        </p:tav>
                                        <p:tav tm="100000">
                                          <p:val>
                                            <p:fltVal val="0"/>
                                          </p:val>
                                        </p:tav>
                                      </p:tavLst>
                                    </p:anim>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طرق حل المشاكل</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53</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515264" y="141706"/>
            <a:ext cx="5505516" cy="912812"/>
            <a:chOff x="6420764" y="1144589"/>
            <a:chExt cx="5505516" cy="912812"/>
          </a:xfrm>
        </p:grpSpPr>
        <p:pic>
          <p:nvPicPr>
            <p:cNvPr id="5" name="Picture 4" descr="Multipurpose Flat Illustration Problem Solving - Vector Image"/>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5251" t="16996" r="10145" b="6247"/>
            <a:stretch/>
          </p:blipFill>
          <p:spPr bwMode="auto">
            <a:xfrm>
              <a:off x="10648950" y="1144589"/>
              <a:ext cx="1277330" cy="912812"/>
            </a:xfrm>
            <a:prstGeom prst="rect">
              <a:avLst/>
            </a:prstGeom>
            <a:noFill/>
            <a:ln>
              <a:noFill/>
            </a:ln>
            <a:extLst>
              <a:ext uri="{53640926-AAD7-44D8-BBD7-CCE9431645EC}">
                <a14:shadowObscured xmlns:a14="http://schemas.microsoft.com/office/drawing/2010/main"/>
              </a:ext>
            </a:extLst>
          </p:spPr>
        </p:pic>
        <p:sp>
          <p:nvSpPr>
            <p:cNvPr id="6" name="Rectangle 5"/>
            <p:cNvSpPr/>
            <p:nvPr/>
          </p:nvSpPr>
          <p:spPr>
            <a:xfrm>
              <a:off x="6420764" y="1258889"/>
              <a:ext cx="4399636" cy="587853"/>
            </a:xfrm>
            <a:prstGeom prst="rect">
              <a:avLst/>
            </a:prstGeom>
          </p:spPr>
          <p:txBody>
            <a:bodyPr wrap="square">
              <a:spAutoFit/>
            </a:bodyPr>
            <a:lstStyle/>
            <a:p>
              <a:pPr marL="0" marR="0" lvl="0" indent="0" algn="justLow" defTabSz="914400" rtl="1" eaLnBrk="1" fontAlgn="auto" latinLnBrk="0" hangingPunct="1">
                <a:lnSpc>
                  <a:spcPct val="115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تنفيذ الحل الذي تم اختياره:</a:t>
              </a:r>
              <a:endParaRPr kumimoji="0" lang="en-US"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7" name="Rectangle 6"/>
          <p:cNvSpPr/>
          <p:nvPr/>
        </p:nvSpPr>
        <p:spPr>
          <a:xfrm>
            <a:off x="5801862" y="3224087"/>
            <a:ext cx="1473418" cy="1323439"/>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4000" b="1" i="0" u="none" strike="noStrike" kern="1200" cap="none" spc="0" normalizeH="0" baseline="0" noProof="0" dirty="0">
                <a:ln>
                  <a:noFill/>
                </a:ln>
                <a:solidFill>
                  <a:srgbClr val="C00000"/>
                </a:solidFill>
                <a:effectLst/>
                <a:uLnTx/>
                <a:uFillTx/>
                <a:latin typeface="Calibri" panose="020F0502020204030204"/>
                <a:ea typeface="Calibri" panose="020F0502020204030204" pitchFamily="34" charset="0"/>
                <a:cs typeface="Sakkal Majalla" panose="02000000000000000000" pitchFamily="2" charset="-78"/>
              </a:rPr>
              <a:t> ونراعي بذلك</a:t>
            </a:r>
            <a:endParaRPr kumimoji="0" lang="ar-EG" sz="4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nvGrpSpPr>
          <p:cNvPr id="8" name="Group 7"/>
          <p:cNvGrpSpPr/>
          <p:nvPr/>
        </p:nvGrpSpPr>
        <p:grpSpPr>
          <a:xfrm>
            <a:off x="6498355" y="1168818"/>
            <a:ext cx="2342039" cy="2079350"/>
            <a:chOff x="6403105" y="1075765"/>
            <a:chExt cx="2342039" cy="2079350"/>
          </a:xfrm>
        </p:grpSpPr>
        <p:pic>
          <p:nvPicPr>
            <p:cNvPr id="9" name="Picture 8"/>
            <p:cNvPicPr>
              <a:picLocks noChangeAspect="1"/>
            </p:cNvPicPr>
            <p:nvPr/>
          </p:nvPicPr>
          <p:blipFill>
            <a:blip r:embed="rId5"/>
            <a:stretch>
              <a:fillRect/>
            </a:stretch>
          </p:blipFill>
          <p:spPr>
            <a:xfrm>
              <a:off x="6403105" y="1075765"/>
              <a:ext cx="2342039" cy="2079350"/>
            </a:xfrm>
            <a:prstGeom prst="rect">
              <a:avLst/>
            </a:prstGeom>
          </p:spPr>
        </p:pic>
        <p:sp>
          <p:nvSpPr>
            <p:cNvPr id="11" name="Rectangle 10"/>
            <p:cNvSpPr/>
            <p:nvPr/>
          </p:nvSpPr>
          <p:spPr>
            <a:xfrm>
              <a:off x="6874982" y="1628507"/>
              <a:ext cx="1495865"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rPr>
                <a:t>النتائج والأهداف</a:t>
              </a:r>
              <a:endParaRPr kumimoji="0" lang="ar-EG" sz="3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grpSp>
        <p:nvGrpSpPr>
          <p:cNvPr id="12" name="Group 11"/>
          <p:cNvGrpSpPr/>
          <p:nvPr/>
        </p:nvGrpSpPr>
        <p:grpSpPr>
          <a:xfrm>
            <a:off x="7451376" y="2493336"/>
            <a:ext cx="1798711" cy="2644111"/>
            <a:chOff x="7356126" y="2400283"/>
            <a:chExt cx="1798711" cy="2644111"/>
          </a:xfrm>
        </p:grpSpPr>
        <p:pic>
          <p:nvPicPr>
            <p:cNvPr id="13" name="Picture 12"/>
            <p:cNvPicPr>
              <a:picLocks noChangeAspect="1"/>
            </p:cNvPicPr>
            <p:nvPr/>
          </p:nvPicPr>
          <p:blipFill>
            <a:blip r:embed="rId6"/>
            <a:stretch>
              <a:fillRect/>
            </a:stretch>
          </p:blipFill>
          <p:spPr>
            <a:xfrm>
              <a:off x="7356126" y="2400283"/>
              <a:ext cx="1727091" cy="2644111"/>
            </a:xfrm>
            <a:prstGeom prst="rect">
              <a:avLst/>
            </a:prstGeom>
          </p:spPr>
        </p:pic>
        <p:sp>
          <p:nvSpPr>
            <p:cNvPr id="14" name="Rectangle 13"/>
            <p:cNvSpPr/>
            <p:nvPr/>
          </p:nvSpPr>
          <p:spPr>
            <a:xfrm>
              <a:off x="7680064" y="3513006"/>
              <a:ext cx="1474773"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الفترة الزمنية</a:t>
              </a:r>
              <a:endParaRPr kumimoji="0" lang="ar-EG" sz="32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grpSp>
        <p:nvGrpSpPr>
          <p:cNvPr id="15" name="Group 14"/>
          <p:cNvGrpSpPr/>
          <p:nvPr/>
        </p:nvGrpSpPr>
        <p:grpSpPr>
          <a:xfrm>
            <a:off x="6249759" y="4867902"/>
            <a:ext cx="2590636" cy="1604436"/>
            <a:chOff x="6154509" y="4774849"/>
            <a:chExt cx="2590636" cy="1604436"/>
          </a:xfrm>
        </p:grpSpPr>
        <p:pic>
          <p:nvPicPr>
            <p:cNvPr id="16" name="Picture 15"/>
            <p:cNvPicPr>
              <a:picLocks noChangeAspect="1"/>
            </p:cNvPicPr>
            <p:nvPr/>
          </p:nvPicPr>
          <p:blipFill>
            <a:blip r:embed="rId7"/>
            <a:stretch>
              <a:fillRect/>
            </a:stretch>
          </p:blipFill>
          <p:spPr>
            <a:xfrm>
              <a:off x="6154509" y="4774849"/>
              <a:ext cx="2590636" cy="1604436"/>
            </a:xfrm>
            <a:prstGeom prst="rect">
              <a:avLst/>
            </a:prstGeom>
          </p:spPr>
        </p:pic>
        <p:sp>
          <p:nvSpPr>
            <p:cNvPr id="17" name="Rectangle 16"/>
            <p:cNvSpPr/>
            <p:nvPr/>
          </p:nvSpPr>
          <p:spPr>
            <a:xfrm>
              <a:off x="6697905" y="5169884"/>
              <a:ext cx="1152881" cy="523220"/>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rPr>
                <a:t>الإجراءات</a:t>
              </a:r>
              <a:endParaRPr kumimoji="0" lang="ar-EG" sz="3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grpSp>
        <p:nvGrpSpPr>
          <p:cNvPr id="18" name="Group 17"/>
          <p:cNvGrpSpPr/>
          <p:nvPr/>
        </p:nvGrpSpPr>
        <p:grpSpPr>
          <a:xfrm>
            <a:off x="4156316" y="4392988"/>
            <a:ext cx="2342039" cy="2066514"/>
            <a:chOff x="4061066" y="4299935"/>
            <a:chExt cx="2342039" cy="2066514"/>
          </a:xfrm>
        </p:grpSpPr>
        <p:pic>
          <p:nvPicPr>
            <p:cNvPr id="19" name="Picture 18"/>
            <p:cNvPicPr>
              <a:picLocks noChangeAspect="1"/>
            </p:cNvPicPr>
            <p:nvPr/>
          </p:nvPicPr>
          <p:blipFill>
            <a:blip r:embed="rId8"/>
            <a:stretch>
              <a:fillRect/>
            </a:stretch>
          </p:blipFill>
          <p:spPr>
            <a:xfrm>
              <a:off x="4061066" y="4299935"/>
              <a:ext cx="2342039" cy="2066514"/>
            </a:xfrm>
            <a:prstGeom prst="rect">
              <a:avLst/>
            </a:prstGeom>
          </p:spPr>
        </p:pic>
        <p:sp>
          <p:nvSpPr>
            <p:cNvPr id="20" name="Rectangle 19"/>
            <p:cNvSpPr/>
            <p:nvPr/>
          </p:nvSpPr>
          <p:spPr>
            <a:xfrm>
              <a:off x="4341178" y="4905306"/>
              <a:ext cx="1759650"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المصادر والمساعدات</a:t>
              </a:r>
              <a:endParaRPr kumimoji="0" lang="ar-EG" sz="32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grpSp>
        <p:nvGrpSpPr>
          <p:cNvPr id="21" name="Group 20"/>
          <p:cNvGrpSpPr/>
          <p:nvPr/>
        </p:nvGrpSpPr>
        <p:grpSpPr>
          <a:xfrm>
            <a:off x="3680296" y="2493336"/>
            <a:ext cx="1788887" cy="2644111"/>
            <a:chOff x="3585046" y="2400283"/>
            <a:chExt cx="1788887" cy="2644111"/>
          </a:xfrm>
        </p:grpSpPr>
        <p:pic>
          <p:nvPicPr>
            <p:cNvPr id="22" name="Picture 21"/>
            <p:cNvPicPr>
              <a:picLocks noChangeAspect="1"/>
            </p:cNvPicPr>
            <p:nvPr/>
          </p:nvPicPr>
          <p:blipFill>
            <a:blip r:embed="rId9"/>
            <a:stretch>
              <a:fillRect/>
            </a:stretch>
          </p:blipFill>
          <p:spPr>
            <a:xfrm>
              <a:off x="3646842" y="2400283"/>
              <a:ext cx="1727091" cy="2644111"/>
            </a:xfrm>
            <a:prstGeom prst="rect">
              <a:avLst/>
            </a:prstGeom>
          </p:spPr>
        </p:pic>
        <p:sp>
          <p:nvSpPr>
            <p:cNvPr id="23" name="Rectangle 22"/>
            <p:cNvSpPr/>
            <p:nvPr/>
          </p:nvSpPr>
          <p:spPr>
            <a:xfrm>
              <a:off x="3585046" y="3155115"/>
              <a:ext cx="1278530"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Sakkal Majalla" panose="02000000000000000000" pitchFamily="2" charset="-78"/>
                </a:rPr>
                <a:t>تقليل المخاطر</a:t>
              </a:r>
              <a:endParaRPr kumimoji="0" lang="ar-EG" sz="32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endParaRPr>
            </a:p>
          </p:txBody>
        </p:sp>
      </p:grpSp>
      <p:grpSp>
        <p:nvGrpSpPr>
          <p:cNvPr id="24" name="Group 23"/>
          <p:cNvGrpSpPr/>
          <p:nvPr/>
        </p:nvGrpSpPr>
        <p:grpSpPr>
          <a:xfrm>
            <a:off x="4202096" y="1168818"/>
            <a:ext cx="2590636" cy="1604436"/>
            <a:chOff x="4106846" y="1075765"/>
            <a:chExt cx="2590636" cy="1604436"/>
          </a:xfrm>
        </p:grpSpPr>
        <p:pic>
          <p:nvPicPr>
            <p:cNvPr id="25" name="Picture 24"/>
            <p:cNvPicPr>
              <a:picLocks noChangeAspect="1"/>
            </p:cNvPicPr>
            <p:nvPr/>
          </p:nvPicPr>
          <p:blipFill>
            <a:blip r:embed="rId10"/>
            <a:stretch>
              <a:fillRect/>
            </a:stretch>
          </p:blipFill>
          <p:spPr>
            <a:xfrm>
              <a:off x="4106846" y="1075765"/>
              <a:ext cx="2590636" cy="1604436"/>
            </a:xfrm>
            <a:prstGeom prst="rect">
              <a:avLst/>
            </a:prstGeom>
          </p:spPr>
        </p:pic>
        <p:sp>
          <p:nvSpPr>
            <p:cNvPr id="26" name="Rectangle 25"/>
            <p:cNvSpPr/>
            <p:nvPr/>
          </p:nvSpPr>
          <p:spPr>
            <a:xfrm>
              <a:off x="4648200" y="1552307"/>
              <a:ext cx="1754905" cy="83099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Sakkal Majalla" panose="02000000000000000000" pitchFamily="2" charset="-78"/>
                </a:rPr>
                <a:t>اتّباع خطة وآليّة ومنهجيّة الحل</a:t>
              </a:r>
              <a:endParaRPr kumimoji="0" lang="ar-EG" sz="2800" b="1"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endParaRPr>
            </a:p>
          </p:txBody>
        </p:sp>
      </p:grpSp>
      <p:pic>
        <p:nvPicPr>
          <p:cNvPr id="27" name="Picture 26" descr="141 Solve Implementation Stock Vector Illustration and Royalty Free Solve  Implementation Clipart"/>
          <p:cNvPicPr/>
          <p:nvPr/>
        </p:nvPicPr>
        <p:blipFill rotWithShape="1">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t="1" r="46013" b="8496"/>
          <a:stretch/>
        </p:blipFill>
        <p:spPr bwMode="auto">
          <a:xfrm>
            <a:off x="425421" y="1721560"/>
            <a:ext cx="3183255" cy="4456430"/>
          </a:xfrm>
          <a:prstGeom prst="rect">
            <a:avLst/>
          </a:prstGeom>
          <a:noFill/>
          <a:ln>
            <a:noFill/>
          </a:ln>
          <a:extLst>
            <a:ext uri="{53640926-AAD7-44D8-BBD7-CCE9431645EC}">
              <a14:shadowObscured xmlns:a14="http://schemas.microsoft.com/office/drawing/2010/main"/>
            </a:ext>
          </a:extLst>
        </p:spPr>
      </p:pic>
      <p:sp>
        <p:nvSpPr>
          <p:cNvPr id="28" name="TextBox 27"/>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29322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 calcmode="lin" valueType="num">
                                      <p:cBhvr>
                                        <p:cTn id="24" dur="500" fill="hold"/>
                                        <p:tgtEl>
                                          <p:spTgt spid="8"/>
                                        </p:tgtEl>
                                        <p:attrNameLst>
                                          <p:attrName>style.rotation</p:attrName>
                                        </p:attrNameLst>
                                      </p:cBhvr>
                                      <p:tavLst>
                                        <p:tav tm="0">
                                          <p:val>
                                            <p:fltVal val="360"/>
                                          </p:val>
                                        </p:tav>
                                        <p:tav tm="100000">
                                          <p:val>
                                            <p:fltVal val="0"/>
                                          </p:val>
                                        </p:tav>
                                      </p:tavLst>
                                    </p:anim>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 calcmode="lin" valueType="num">
                                      <p:cBhvr>
                                        <p:cTn id="32" dur="500" fill="hold"/>
                                        <p:tgtEl>
                                          <p:spTgt spid="12"/>
                                        </p:tgtEl>
                                        <p:attrNameLst>
                                          <p:attrName>style.rotation</p:attrName>
                                        </p:attrNameLst>
                                      </p:cBhvr>
                                      <p:tavLst>
                                        <p:tav tm="0">
                                          <p:val>
                                            <p:fltVal val="360"/>
                                          </p:val>
                                        </p:tav>
                                        <p:tav tm="100000">
                                          <p:val>
                                            <p:fltVal val="0"/>
                                          </p:val>
                                        </p:tav>
                                      </p:tavLst>
                                    </p:anim>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 calcmode="lin" valueType="num">
                                      <p:cBhvr>
                                        <p:cTn id="40" dur="500" fill="hold"/>
                                        <p:tgtEl>
                                          <p:spTgt spid="15"/>
                                        </p:tgtEl>
                                        <p:attrNameLst>
                                          <p:attrName>style.rotation</p:attrName>
                                        </p:attrNameLst>
                                      </p:cBhvr>
                                      <p:tavLst>
                                        <p:tav tm="0">
                                          <p:val>
                                            <p:fltVal val="360"/>
                                          </p:val>
                                        </p:tav>
                                        <p:tav tm="100000">
                                          <p:val>
                                            <p:fltVal val="0"/>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 calcmode="lin" valueType="num">
                                      <p:cBhvr>
                                        <p:cTn id="48" dur="500" fill="hold"/>
                                        <p:tgtEl>
                                          <p:spTgt spid="18"/>
                                        </p:tgtEl>
                                        <p:attrNameLst>
                                          <p:attrName>style.rotation</p:attrName>
                                        </p:attrNameLst>
                                      </p:cBhvr>
                                      <p:tavLst>
                                        <p:tav tm="0">
                                          <p:val>
                                            <p:fltVal val="360"/>
                                          </p:val>
                                        </p:tav>
                                        <p:tav tm="100000">
                                          <p:val>
                                            <p:fltVal val="0"/>
                                          </p:val>
                                        </p:tav>
                                      </p:tavLst>
                                    </p:anim>
                                    <p:animEffect transition="in" filter="fade">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500" fill="hold"/>
                                        <p:tgtEl>
                                          <p:spTgt spid="21"/>
                                        </p:tgtEl>
                                        <p:attrNameLst>
                                          <p:attrName>ppt_w</p:attrName>
                                        </p:attrNameLst>
                                      </p:cBhvr>
                                      <p:tavLst>
                                        <p:tav tm="0">
                                          <p:val>
                                            <p:fltVal val="0"/>
                                          </p:val>
                                        </p:tav>
                                        <p:tav tm="100000">
                                          <p:val>
                                            <p:strVal val="#ppt_w"/>
                                          </p:val>
                                        </p:tav>
                                      </p:tavLst>
                                    </p:anim>
                                    <p:anim calcmode="lin" valueType="num">
                                      <p:cBhvr>
                                        <p:cTn id="55" dur="500" fill="hold"/>
                                        <p:tgtEl>
                                          <p:spTgt spid="21"/>
                                        </p:tgtEl>
                                        <p:attrNameLst>
                                          <p:attrName>ppt_h</p:attrName>
                                        </p:attrNameLst>
                                      </p:cBhvr>
                                      <p:tavLst>
                                        <p:tav tm="0">
                                          <p:val>
                                            <p:fltVal val="0"/>
                                          </p:val>
                                        </p:tav>
                                        <p:tav tm="100000">
                                          <p:val>
                                            <p:strVal val="#ppt_h"/>
                                          </p:val>
                                        </p:tav>
                                      </p:tavLst>
                                    </p:anim>
                                    <p:anim calcmode="lin" valueType="num">
                                      <p:cBhvr>
                                        <p:cTn id="56" dur="500" fill="hold"/>
                                        <p:tgtEl>
                                          <p:spTgt spid="21"/>
                                        </p:tgtEl>
                                        <p:attrNameLst>
                                          <p:attrName>style.rotation</p:attrName>
                                        </p:attrNameLst>
                                      </p:cBhvr>
                                      <p:tavLst>
                                        <p:tav tm="0">
                                          <p:val>
                                            <p:fltVal val="360"/>
                                          </p:val>
                                        </p:tav>
                                        <p:tav tm="100000">
                                          <p:val>
                                            <p:fltVal val="0"/>
                                          </p:val>
                                        </p:tav>
                                      </p:tavLst>
                                    </p:anim>
                                    <p:animEffect transition="in" filter="fade">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 calcmode="lin" valueType="num">
                                      <p:cBhvr>
                                        <p:cTn id="64" dur="500" fill="hold"/>
                                        <p:tgtEl>
                                          <p:spTgt spid="24"/>
                                        </p:tgtEl>
                                        <p:attrNameLst>
                                          <p:attrName>style.rotation</p:attrName>
                                        </p:attrNameLst>
                                      </p:cBhvr>
                                      <p:tavLst>
                                        <p:tav tm="0">
                                          <p:val>
                                            <p:fltVal val="360"/>
                                          </p:val>
                                        </p:tav>
                                        <p:tav tm="100000">
                                          <p:val>
                                            <p:fltVal val="0"/>
                                          </p:val>
                                        </p:tav>
                                      </p:tavLst>
                                    </p:anim>
                                    <p:animEffect transition="in" filter="fade">
                                      <p:cBhvr>
                                        <p:cTn id="6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90500" y="2390800"/>
            <a:ext cx="647685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أسباب الفشل في حل المشكلات</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54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36426" y="1329016"/>
            <a:ext cx="3498420" cy="30420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2235240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أسباب الفشل في حل المشكلات</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55</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5950732" y="735102"/>
            <a:ext cx="2279107" cy="1973586"/>
            <a:chOff x="5635967" y="995075"/>
            <a:chExt cx="2279107" cy="1973586"/>
          </a:xfrm>
        </p:grpSpPr>
        <p:sp>
          <p:nvSpPr>
            <p:cNvPr id="5" name="Shape">
              <a:extLst>
                <a:ext uri="{FF2B5EF4-FFF2-40B4-BE49-F238E27FC236}">
                  <a16:creationId xmlns="" xmlns:a16="http://schemas.microsoft.com/office/drawing/2014/main" id="{9A381AE7-312C-4E66-A374-136688C25385}"/>
                </a:ext>
              </a:extLst>
            </p:cNvPr>
            <p:cNvSpPr/>
            <p:nvPr/>
          </p:nvSpPr>
          <p:spPr>
            <a:xfrm>
              <a:off x="5700822" y="995075"/>
              <a:ext cx="2214252" cy="1973586"/>
            </a:xfrm>
            <a:custGeom>
              <a:avLst/>
              <a:gdLst/>
              <a:ahLst/>
              <a:cxnLst>
                <a:cxn ang="0">
                  <a:pos x="wd2" y="hd2"/>
                </a:cxn>
                <a:cxn ang="5400000">
                  <a:pos x="wd2" y="hd2"/>
                </a:cxn>
                <a:cxn ang="10800000">
                  <a:pos x="wd2" y="hd2"/>
                </a:cxn>
                <a:cxn ang="16200000">
                  <a:pos x="wd2" y="hd2"/>
                </a:cxn>
              </a:cxnLst>
              <a:rect l="0" t="0" r="r" b="b"/>
              <a:pathLst>
                <a:path w="21600" h="21600" extrusionOk="0">
                  <a:moveTo>
                    <a:pt x="211" y="11280"/>
                  </a:moveTo>
                  <a:cubicBezTo>
                    <a:pt x="70" y="12752"/>
                    <a:pt x="0" y="14240"/>
                    <a:pt x="0" y="15727"/>
                  </a:cubicBezTo>
                  <a:cubicBezTo>
                    <a:pt x="0" y="16921"/>
                    <a:pt x="42" y="18098"/>
                    <a:pt x="127" y="19276"/>
                  </a:cubicBezTo>
                  <a:cubicBezTo>
                    <a:pt x="675" y="19183"/>
                    <a:pt x="1223" y="19136"/>
                    <a:pt x="1800" y="19136"/>
                  </a:cubicBezTo>
                  <a:cubicBezTo>
                    <a:pt x="4331" y="19136"/>
                    <a:pt x="6680" y="20051"/>
                    <a:pt x="8564" y="21600"/>
                  </a:cubicBezTo>
                  <a:cubicBezTo>
                    <a:pt x="9225" y="20934"/>
                    <a:pt x="9914" y="20298"/>
                    <a:pt x="10631" y="19694"/>
                  </a:cubicBezTo>
                  <a:cubicBezTo>
                    <a:pt x="11109" y="19291"/>
                    <a:pt x="11588" y="18904"/>
                    <a:pt x="12080" y="18532"/>
                  </a:cubicBezTo>
                  <a:cubicBezTo>
                    <a:pt x="14358" y="16828"/>
                    <a:pt x="16819" y="15356"/>
                    <a:pt x="19448" y="14410"/>
                  </a:cubicBezTo>
                  <a:cubicBezTo>
                    <a:pt x="20152" y="14162"/>
                    <a:pt x="20869" y="13945"/>
                    <a:pt x="21600" y="13791"/>
                  </a:cubicBezTo>
                  <a:cubicBezTo>
                    <a:pt x="19013" y="10304"/>
                    <a:pt x="15680" y="7531"/>
                    <a:pt x="11869" y="5733"/>
                  </a:cubicBezTo>
                  <a:cubicBezTo>
                    <a:pt x="10294" y="4989"/>
                    <a:pt x="8986" y="3734"/>
                    <a:pt x="8030" y="2169"/>
                  </a:cubicBezTo>
                  <a:cubicBezTo>
                    <a:pt x="7200" y="790"/>
                    <a:pt x="6216" y="0"/>
                    <a:pt x="5175" y="0"/>
                  </a:cubicBezTo>
                  <a:cubicBezTo>
                    <a:pt x="5175" y="0"/>
                    <a:pt x="5175" y="0"/>
                    <a:pt x="5175" y="0"/>
                  </a:cubicBezTo>
                  <a:cubicBezTo>
                    <a:pt x="4486" y="62"/>
                    <a:pt x="3881" y="449"/>
                    <a:pt x="3417" y="961"/>
                  </a:cubicBezTo>
                  <a:cubicBezTo>
                    <a:pt x="2939" y="1472"/>
                    <a:pt x="2573" y="2092"/>
                    <a:pt x="2250" y="2743"/>
                  </a:cubicBezTo>
                  <a:cubicBezTo>
                    <a:pt x="2137" y="2975"/>
                    <a:pt x="2025" y="3223"/>
                    <a:pt x="1927" y="3455"/>
                  </a:cubicBezTo>
                  <a:cubicBezTo>
                    <a:pt x="1744" y="3889"/>
                    <a:pt x="1589" y="4323"/>
                    <a:pt x="1448" y="4757"/>
                  </a:cubicBezTo>
                  <a:cubicBezTo>
                    <a:pt x="1223" y="5454"/>
                    <a:pt x="1027" y="6167"/>
                    <a:pt x="872" y="6880"/>
                  </a:cubicBezTo>
                  <a:cubicBezTo>
                    <a:pt x="577" y="8336"/>
                    <a:pt x="338" y="9793"/>
                    <a:pt x="211" y="11280"/>
                  </a:cubicBezTo>
                  <a:close/>
                </a:path>
              </a:pathLst>
            </a:custGeom>
            <a:solidFill>
              <a:srgbClr val="C13018"/>
            </a:solidFill>
            <a:ln w="12700">
              <a:miter lim="400000"/>
            </a:ln>
          </p:spPr>
          <p:txBody>
            <a:bodyPr lIns="38100" tIns="38100" rIns="38100" bIns="38100" anchor="ct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p:cNvSpPr/>
            <p:nvPr/>
          </p:nvSpPr>
          <p:spPr>
            <a:xfrm rot="1801553">
              <a:off x="5635967" y="1442757"/>
              <a:ext cx="1989184"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عدم اتّباع منهجية الحل</a:t>
              </a:r>
            </a:p>
          </p:txBody>
        </p:sp>
      </p:grpSp>
      <p:grpSp>
        <p:nvGrpSpPr>
          <p:cNvPr id="7" name="Group 6"/>
          <p:cNvGrpSpPr/>
          <p:nvPr/>
        </p:nvGrpSpPr>
        <p:grpSpPr>
          <a:xfrm>
            <a:off x="6967021" y="2009296"/>
            <a:ext cx="1897566" cy="2204041"/>
            <a:chOff x="6652256" y="2269269"/>
            <a:chExt cx="1897566" cy="2204041"/>
          </a:xfrm>
        </p:grpSpPr>
        <p:sp>
          <p:nvSpPr>
            <p:cNvPr id="8" name="Shape">
              <a:extLst>
                <a:ext uri="{FF2B5EF4-FFF2-40B4-BE49-F238E27FC236}">
                  <a16:creationId xmlns="" xmlns:a16="http://schemas.microsoft.com/office/drawing/2014/main" id="{A3A9EBCF-986B-4724-A65A-6E0B22A59913}"/>
                </a:ext>
              </a:extLst>
            </p:cNvPr>
            <p:cNvSpPr/>
            <p:nvPr/>
          </p:nvSpPr>
          <p:spPr>
            <a:xfrm>
              <a:off x="6652256" y="2269269"/>
              <a:ext cx="1897566" cy="2204041"/>
            </a:xfrm>
            <a:custGeom>
              <a:avLst/>
              <a:gdLst/>
              <a:ahLst/>
              <a:cxnLst>
                <a:cxn ang="0">
                  <a:pos x="wd2" y="hd2"/>
                </a:cxn>
                <a:cxn ang="5400000">
                  <a:pos x="wd2" y="hd2"/>
                </a:cxn>
                <a:cxn ang="10800000">
                  <a:pos x="wd2" y="hd2"/>
                </a:cxn>
                <a:cxn ang="16200000">
                  <a:pos x="wd2" y="hd2"/>
                </a:cxn>
              </a:cxnLst>
              <a:rect l="0" t="0" r="r" b="b"/>
              <a:pathLst>
                <a:path w="21394" h="21569" extrusionOk="0">
                  <a:moveTo>
                    <a:pt x="12108" y="1022"/>
                  </a:moveTo>
                  <a:cubicBezTo>
                    <a:pt x="10662" y="1493"/>
                    <a:pt x="9232" y="2047"/>
                    <a:pt x="7866" y="2698"/>
                  </a:cubicBezTo>
                  <a:cubicBezTo>
                    <a:pt x="6501" y="3322"/>
                    <a:pt x="5168" y="4029"/>
                    <a:pt x="3884" y="4791"/>
                  </a:cubicBezTo>
                  <a:cubicBezTo>
                    <a:pt x="3072" y="5262"/>
                    <a:pt x="2275" y="5774"/>
                    <a:pt x="1495" y="6287"/>
                  </a:cubicBezTo>
                  <a:cubicBezTo>
                    <a:pt x="991" y="6633"/>
                    <a:pt x="488" y="6980"/>
                    <a:pt x="0" y="7340"/>
                  </a:cubicBezTo>
                  <a:cubicBezTo>
                    <a:pt x="0" y="7340"/>
                    <a:pt x="0" y="7340"/>
                    <a:pt x="0" y="7340"/>
                  </a:cubicBezTo>
                  <a:cubicBezTo>
                    <a:pt x="390" y="7617"/>
                    <a:pt x="748" y="7922"/>
                    <a:pt x="1105" y="8240"/>
                  </a:cubicBezTo>
                  <a:cubicBezTo>
                    <a:pt x="3121" y="10097"/>
                    <a:pt x="4405" y="12522"/>
                    <a:pt x="4583" y="15210"/>
                  </a:cubicBezTo>
                  <a:cubicBezTo>
                    <a:pt x="5363" y="15348"/>
                    <a:pt x="6144" y="15500"/>
                    <a:pt x="6907" y="15681"/>
                  </a:cubicBezTo>
                  <a:cubicBezTo>
                    <a:pt x="8078" y="15958"/>
                    <a:pt x="9232" y="16276"/>
                    <a:pt x="10369" y="16637"/>
                  </a:cubicBezTo>
                  <a:cubicBezTo>
                    <a:pt x="13344" y="17606"/>
                    <a:pt x="16220" y="18853"/>
                    <a:pt x="18788" y="20502"/>
                  </a:cubicBezTo>
                  <a:cubicBezTo>
                    <a:pt x="19308" y="20835"/>
                    <a:pt x="19828" y="21195"/>
                    <a:pt x="20300" y="21569"/>
                  </a:cubicBezTo>
                  <a:cubicBezTo>
                    <a:pt x="20804" y="19740"/>
                    <a:pt x="21064" y="17828"/>
                    <a:pt x="21064" y="15861"/>
                  </a:cubicBezTo>
                  <a:cubicBezTo>
                    <a:pt x="21064" y="13824"/>
                    <a:pt x="20771" y="11829"/>
                    <a:pt x="20235" y="9931"/>
                  </a:cubicBezTo>
                  <a:cubicBezTo>
                    <a:pt x="19731" y="8143"/>
                    <a:pt x="20007" y="6259"/>
                    <a:pt x="20836" y="4569"/>
                  </a:cubicBezTo>
                  <a:cubicBezTo>
                    <a:pt x="21535" y="3142"/>
                    <a:pt x="21600" y="1909"/>
                    <a:pt x="20901" y="1036"/>
                  </a:cubicBezTo>
                  <a:cubicBezTo>
                    <a:pt x="20901" y="1036"/>
                    <a:pt x="20901" y="1036"/>
                    <a:pt x="20901" y="1036"/>
                  </a:cubicBezTo>
                  <a:cubicBezTo>
                    <a:pt x="20901" y="1036"/>
                    <a:pt x="20901" y="1036"/>
                    <a:pt x="20901" y="1036"/>
                  </a:cubicBezTo>
                  <a:cubicBezTo>
                    <a:pt x="20397" y="509"/>
                    <a:pt x="19666" y="218"/>
                    <a:pt x="18918" y="94"/>
                  </a:cubicBezTo>
                  <a:cubicBezTo>
                    <a:pt x="18154" y="-31"/>
                    <a:pt x="17374" y="-17"/>
                    <a:pt x="16594" y="52"/>
                  </a:cubicBezTo>
                  <a:cubicBezTo>
                    <a:pt x="15944" y="108"/>
                    <a:pt x="15278" y="218"/>
                    <a:pt x="14644" y="357"/>
                  </a:cubicBezTo>
                  <a:cubicBezTo>
                    <a:pt x="14546" y="385"/>
                    <a:pt x="14432" y="399"/>
                    <a:pt x="14335" y="426"/>
                  </a:cubicBezTo>
                  <a:cubicBezTo>
                    <a:pt x="13571" y="592"/>
                    <a:pt x="12840" y="786"/>
                    <a:pt x="12108" y="1022"/>
                  </a:cubicBezTo>
                  <a:close/>
                </a:path>
              </a:pathLst>
            </a:custGeom>
            <a:solidFill>
              <a:srgbClr val="F7931F"/>
            </a:solidFill>
            <a:ln w="12700">
              <a:miter lim="400000"/>
            </a:ln>
          </p:spPr>
          <p:txBody>
            <a:bodyPr lIns="38100" tIns="38100" rIns="38100" bIns="38100" anchor="ct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200" b="1" i="0" u="none" strike="noStrike" kern="1200" cap="none" spc="0" normalizeH="0" baseline="0" noProof="0" dirty="0">
                <a:ln>
                  <a:noFill/>
                </a:ln>
                <a:solidFill>
                  <a:srgbClr val="E7E6E6">
                    <a:lumMod val="25000"/>
                  </a:srgbClr>
                </a:solidFill>
                <a:effectLst/>
                <a:uLnTx/>
                <a:uFillTx/>
                <a:latin typeface="Calibri" panose="020F0502020204030204"/>
                <a:ea typeface="+mn-ea"/>
                <a:cs typeface="+mn-cs"/>
              </a:endParaRPr>
            </a:p>
          </p:txBody>
        </p:sp>
        <p:sp>
          <p:nvSpPr>
            <p:cNvPr id="9" name="Rectangle 8"/>
            <p:cNvSpPr/>
            <p:nvPr/>
          </p:nvSpPr>
          <p:spPr>
            <a:xfrm rot="4751405">
              <a:off x="6965860" y="2998805"/>
              <a:ext cx="1807573"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عدم الالتزام</a:t>
              </a:r>
            </a:p>
          </p:txBody>
        </p:sp>
      </p:grpSp>
      <p:grpSp>
        <p:nvGrpSpPr>
          <p:cNvPr id="11" name="Group 10"/>
          <p:cNvGrpSpPr/>
          <p:nvPr/>
        </p:nvGrpSpPr>
        <p:grpSpPr>
          <a:xfrm>
            <a:off x="6988043" y="3637431"/>
            <a:ext cx="2051622" cy="2292134"/>
            <a:chOff x="6673278" y="3897404"/>
            <a:chExt cx="2051622" cy="2292134"/>
          </a:xfrm>
        </p:grpSpPr>
        <p:sp>
          <p:nvSpPr>
            <p:cNvPr id="12" name="Shape">
              <a:extLst>
                <a:ext uri="{FF2B5EF4-FFF2-40B4-BE49-F238E27FC236}">
                  <a16:creationId xmlns="" xmlns:a16="http://schemas.microsoft.com/office/drawing/2014/main" id="{04EA0081-17A9-489A-80E5-3D5669FE8A1A}"/>
                </a:ext>
              </a:extLst>
            </p:cNvPr>
            <p:cNvSpPr/>
            <p:nvPr/>
          </p:nvSpPr>
          <p:spPr>
            <a:xfrm>
              <a:off x="6695504" y="3897404"/>
              <a:ext cx="2029396" cy="2292134"/>
            </a:xfrm>
            <a:custGeom>
              <a:avLst/>
              <a:gdLst/>
              <a:ahLst/>
              <a:cxnLst>
                <a:cxn ang="0">
                  <a:pos x="wd2" y="hd2"/>
                </a:cxn>
                <a:cxn ang="5400000">
                  <a:pos x="wd2" y="hd2"/>
                </a:cxn>
                <a:cxn ang="10800000">
                  <a:pos x="wd2" y="hd2"/>
                </a:cxn>
                <a:cxn ang="16200000">
                  <a:pos x="wd2" y="hd2"/>
                </a:cxn>
              </a:cxnLst>
              <a:rect l="0" t="0" r="r" b="b"/>
              <a:pathLst>
                <a:path w="21490" h="21600" extrusionOk="0">
                  <a:moveTo>
                    <a:pt x="21173" y="8899"/>
                  </a:moveTo>
                  <a:cubicBezTo>
                    <a:pt x="20883" y="8325"/>
                    <a:pt x="20455" y="7805"/>
                    <a:pt x="19982" y="7325"/>
                  </a:cubicBezTo>
                  <a:cubicBezTo>
                    <a:pt x="19509" y="6844"/>
                    <a:pt x="18974" y="6404"/>
                    <a:pt x="18425" y="5990"/>
                  </a:cubicBezTo>
                  <a:cubicBezTo>
                    <a:pt x="18410" y="5977"/>
                    <a:pt x="18379" y="5964"/>
                    <a:pt x="18364" y="5950"/>
                  </a:cubicBezTo>
                  <a:cubicBezTo>
                    <a:pt x="17830" y="5550"/>
                    <a:pt x="17265" y="5177"/>
                    <a:pt x="16685" y="4830"/>
                  </a:cubicBezTo>
                  <a:cubicBezTo>
                    <a:pt x="15479" y="4109"/>
                    <a:pt x="14212" y="3455"/>
                    <a:pt x="12899" y="2895"/>
                  </a:cubicBezTo>
                  <a:cubicBezTo>
                    <a:pt x="11586" y="2321"/>
                    <a:pt x="10243" y="1801"/>
                    <a:pt x="8869" y="1361"/>
                  </a:cubicBezTo>
                  <a:cubicBezTo>
                    <a:pt x="7526" y="907"/>
                    <a:pt x="6137" y="520"/>
                    <a:pt x="4747" y="213"/>
                  </a:cubicBezTo>
                  <a:cubicBezTo>
                    <a:pt x="4732" y="213"/>
                    <a:pt x="4702" y="200"/>
                    <a:pt x="4686" y="200"/>
                  </a:cubicBezTo>
                  <a:cubicBezTo>
                    <a:pt x="4381" y="133"/>
                    <a:pt x="4076" y="67"/>
                    <a:pt x="3770" y="0"/>
                  </a:cubicBezTo>
                  <a:cubicBezTo>
                    <a:pt x="3770" y="200"/>
                    <a:pt x="3755" y="414"/>
                    <a:pt x="3740" y="614"/>
                  </a:cubicBezTo>
                  <a:cubicBezTo>
                    <a:pt x="3526" y="3362"/>
                    <a:pt x="2137" y="5830"/>
                    <a:pt x="0" y="7631"/>
                  </a:cubicBezTo>
                  <a:cubicBezTo>
                    <a:pt x="397" y="8272"/>
                    <a:pt x="748" y="8926"/>
                    <a:pt x="1084" y="9593"/>
                  </a:cubicBezTo>
                  <a:cubicBezTo>
                    <a:pt x="1450" y="10313"/>
                    <a:pt x="1786" y="11047"/>
                    <a:pt x="2091" y="11794"/>
                  </a:cubicBezTo>
                  <a:cubicBezTo>
                    <a:pt x="3068" y="14262"/>
                    <a:pt x="3771" y="16837"/>
                    <a:pt x="3923" y="19479"/>
                  </a:cubicBezTo>
                  <a:cubicBezTo>
                    <a:pt x="3969" y="20186"/>
                    <a:pt x="3969" y="20893"/>
                    <a:pt x="3908" y="21600"/>
                  </a:cubicBezTo>
                  <a:cubicBezTo>
                    <a:pt x="7266" y="20119"/>
                    <a:pt x="10228" y="18078"/>
                    <a:pt x="12639" y="15596"/>
                  </a:cubicBezTo>
                  <a:cubicBezTo>
                    <a:pt x="14044" y="14142"/>
                    <a:pt x="15937" y="13075"/>
                    <a:pt x="18074" y="12688"/>
                  </a:cubicBezTo>
                  <a:cubicBezTo>
                    <a:pt x="19784" y="12381"/>
                    <a:pt x="20959" y="11741"/>
                    <a:pt x="21371" y="10780"/>
                  </a:cubicBezTo>
                  <a:cubicBezTo>
                    <a:pt x="21600" y="10126"/>
                    <a:pt x="21478" y="9473"/>
                    <a:pt x="21173" y="8899"/>
                  </a:cubicBezTo>
                  <a:close/>
                </a:path>
              </a:pathLst>
            </a:custGeom>
            <a:solidFill>
              <a:srgbClr val="FFCC4C"/>
            </a:solidFill>
            <a:ln w="12700">
              <a:miter lim="400000"/>
            </a:ln>
          </p:spPr>
          <p:txBody>
            <a:bodyPr lIns="38100" tIns="38100" rIns="38100" bIns="38100" anchor="ct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200" b="1" i="0" u="none" strike="noStrike" kern="1200" cap="none" spc="0" normalizeH="0" baseline="0" noProof="0" dirty="0">
                <a:ln>
                  <a:noFill/>
                </a:ln>
                <a:solidFill>
                  <a:srgbClr val="E7E6E6">
                    <a:lumMod val="25000"/>
                  </a:srgbClr>
                </a:solidFill>
                <a:effectLst/>
                <a:uLnTx/>
                <a:uFillTx/>
                <a:latin typeface="Calibri" panose="020F0502020204030204"/>
                <a:ea typeface="+mn-ea"/>
                <a:cs typeface="+mn-cs"/>
              </a:endParaRPr>
            </a:p>
          </p:txBody>
        </p:sp>
        <p:sp>
          <p:nvSpPr>
            <p:cNvPr id="13" name="Rectangle 12"/>
            <p:cNvSpPr/>
            <p:nvPr/>
          </p:nvSpPr>
          <p:spPr>
            <a:xfrm rot="18914898">
              <a:off x="6673278" y="4573226"/>
              <a:ext cx="1869361"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سوء فهم المشكلة</a:t>
              </a:r>
            </a:p>
          </p:txBody>
        </p:sp>
      </p:grpSp>
      <p:grpSp>
        <p:nvGrpSpPr>
          <p:cNvPr id="14" name="Group 13"/>
          <p:cNvGrpSpPr/>
          <p:nvPr/>
        </p:nvGrpSpPr>
        <p:grpSpPr>
          <a:xfrm>
            <a:off x="5078567" y="4501053"/>
            <a:ext cx="2255880" cy="1957437"/>
            <a:chOff x="4763802" y="4761026"/>
            <a:chExt cx="2255880" cy="1957437"/>
          </a:xfrm>
        </p:grpSpPr>
        <p:sp>
          <p:nvSpPr>
            <p:cNvPr id="15" name="Shape">
              <a:extLst>
                <a:ext uri="{FF2B5EF4-FFF2-40B4-BE49-F238E27FC236}">
                  <a16:creationId xmlns="" xmlns:a16="http://schemas.microsoft.com/office/drawing/2014/main" id="{2EE1722D-10AF-4014-8C55-C957AD7A2E55}"/>
                </a:ext>
              </a:extLst>
            </p:cNvPr>
            <p:cNvSpPr/>
            <p:nvPr/>
          </p:nvSpPr>
          <p:spPr>
            <a:xfrm>
              <a:off x="4763802" y="4761026"/>
              <a:ext cx="2247406" cy="1957437"/>
            </a:xfrm>
            <a:custGeom>
              <a:avLst/>
              <a:gdLst/>
              <a:ahLst/>
              <a:cxnLst>
                <a:cxn ang="0">
                  <a:pos x="wd2" y="hd2"/>
                </a:cxn>
                <a:cxn ang="5400000">
                  <a:pos x="wd2" y="hd2"/>
                </a:cxn>
                <a:cxn ang="10800000">
                  <a:pos x="wd2" y="hd2"/>
                </a:cxn>
                <a:cxn ang="16200000">
                  <a:pos x="wd2" y="hd2"/>
                </a:cxn>
              </a:cxnLst>
              <a:rect l="0" t="0" r="r" b="b"/>
              <a:pathLst>
                <a:path w="21600" h="21393" extrusionOk="0">
                  <a:moveTo>
                    <a:pt x="20838" y="8804"/>
                  </a:moveTo>
                  <a:cubicBezTo>
                    <a:pt x="20533" y="7365"/>
                    <a:pt x="20159" y="5942"/>
                    <a:pt x="19702" y="4534"/>
                  </a:cubicBezTo>
                  <a:cubicBezTo>
                    <a:pt x="19328" y="3327"/>
                    <a:pt x="18898" y="2151"/>
                    <a:pt x="18413" y="990"/>
                  </a:cubicBezTo>
                  <a:cubicBezTo>
                    <a:pt x="18330" y="805"/>
                    <a:pt x="18261" y="619"/>
                    <a:pt x="18178" y="418"/>
                  </a:cubicBezTo>
                  <a:cubicBezTo>
                    <a:pt x="18122" y="279"/>
                    <a:pt x="18053" y="139"/>
                    <a:pt x="17998" y="0"/>
                  </a:cubicBezTo>
                  <a:cubicBezTo>
                    <a:pt x="17845" y="139"/>
                    <a:pt x="17693" y="279"/>
                    <a:pt x="17527" y="418"/>
                  </a:cubicBezTo>
                  <a:cubicBezTo>
                    <a:pt x="15656" y="1981"/>
                    <a:pt x="13329" y="2909"/>
                    <a:pt x="10807" y="2909"/>
                  </a:cubicBezTo>
                  <a:cubicBezTo>
                    <a:pt x="9976" y="2909"/>
                    <a:pt x="9172" y="2801"/>
                    <a:pt x="8410" y="2615"/>
                  </a:cubicBezTo>
                  <a:cubicBezTo>
                    <a:pt x="8368" y="2723"/>
                    <a:pt x="8341" y="2832"/>
                    <a:pt x="8299" y="2924"/>
                  </a:cubicBezTo>
                  <a:cubicBezTo>
                    <a:pt x="7676" y="4642"/>
                    <a:pt x="6914" y="6297"/>
                    <a:pt x="6055" y="7876"/>
                  </a:cubicBezTo>
                  <a:cubicBezTo>
                    <a:pt x="4628" y="10460"/>
                    <a:pt x="2965" y="12904"/>
                    <a:pt x="942" y="14947"/>
                  </a:cubicBezTo>
                  <a:cubicBezTo>
                    <a:pt x="637" y="15256"/>
                    <a:pt x="319" y="15550"/>
                    <a:pt x="0" y="15844"/>
                  </a:cubicBezTo>
                  <a:cubicBezTo>
                    <a:pt x="3284" y="17593"/>
                    <a:pt x="6955" y="18567"/>
                    <a:pt x="10821" y="18567"/>
                  </a:cubicBezTo>
                  <a:cubicBezTo>
                    <a:pt x="10918" y="18567"/>
                    <a:pt x="11029" y="18567"/>
                    <a:pt x="11126" y="18567"/>
                  </a:cubicBezTo>
                  <a:cubicBezTo>
                    <a:pt x="13065" y="18536"/>
                    <a:pt x="14950" y="19248"/>
                    <a:pt x="16543" y="20470"/>
                  </a:cubicBezTo>
                  <a:cubicBezTo>
                    <a:pt x="17637" y="21306"/>
                    <a:pt x="18677" y="21600"/>
                    <a:pt x="19563" y="21244"/>
                  </a:cubicBezTo>
                  <a:cubicBezTo>
                    <a:pt x="20187" y="20935"/>
                    <a:pt x="20630" y="20347"/>
                    <a:pt x="20907" y="19697"/>
                  </a:cubicBezTo>
                  <a:cubicBezTo>
                    <a:pt x="21198" y="19047"/>
                    <a:pt x="21364" y="18320"/>
                    <a:pt x="21461" y="17593"/>
                  </a:cubicBezTo>
                  <a:cubicBezTo>
                    <a:pt x="21545" y="16989"/>
                    <a:pt x="21586" y="16370"/>
                    <a:pt x="21600" y="15751"/>
                  </a:cubicBezTo>
                  <a:cubicBezTo>
                    <a:pt x="21600" y="15627"/>
                    <a:pt x="21600" y="15504"/>
                    <a:pt x="21600" y="15380"/>
                  </a:cubicBezTo>
                  <a:cubicBezTo>
                    <a:pt x="21600" y="14637"/>
                    <a:pt x="21572" y="13895"/>
                    <a:pt x="21503" y="13167"/>
                  </a:cubicBezTo>
                  <a:cubicBezTo>
                    <a:pt x="21378" y="11713"/>
                    <a:pt x="21157" y="10258"/>
                    <a:pt x="20838" y="8804"/>
                  </a:cubicBezTo>
                  <a:close/>
                </a:path>
              </a:pathLst>
            </a:custGeom>
            <a:solidFill>
              <a:schemeClr val="accent6"/>
            </a:solidFill>
            <a:ln w="12700">
              <a:miter lim="400000"/>
            </a:ln>
          </p:spPr>
          <p:txBody>
            <a:bodyPr lIns="38100" tIns="38100" rIns="38100" bIns="38100" anchor="ct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200" b="1" i="0" u="none" strike="noStrike" kern="1200" cap="none" spc="0" normalizeH="0" baseline="0" noProof="0" dirty="0">
                <a:ln>
                  <a:noFill/>
                </a:ln>
                <a:solidFill>
                  <a:srgbClr val="E7E6E6">
                    <a:lumMod val="25000"/>
                  </a:srgbClr>
                </a:solidFill>
                <a:effectLst/>
                <a:uLnTx/>
                <a:uFillTx/>
                <a:latin typeface="Calibri" panose="020F0502020204030204"/>
                <a:ea typeface="+mn-ea"/>
                <a:cs typeface="+mn-cs"/>
              </a:endParaRPr>
            </a:p>
          </p:txBody>
        </p:sp>
        <p:sp>
          <p:nvSpPr>
            <p:cNvPr id="16" name="Rectangle 15"/>
            <p:cNvSpPr/>
            <p:nvPr/>
          </p:nvSpPr>
          <p:spPr>
            <a:xfrm rot="242417">
              <a:off x="5093631" y="5428730"/>
              <a:ext cx="1926051"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قلة الخبرة والمعرفة اللازمة</a:t>
              </a:r>
            </a:p>
          </p:txBody>
        </p:sp>
      </p:grpSp>
      <p:grpSp>
        <p:nvGrpSpPr>
          <p:cNvPr id="17" name="Group 16"/>
          <p:cNvGrpSpPr/>
          <p:nvPr/>
        </p:nvGrpSpPr>
        <p:grpSpPr>
          <a:xfrm>
            <a:off x="3651414" y="4109055"/>
            <a:ext cx="2230109" cy="2056753"/>
            <a:chOff x="3336649" y="4369028"/>
            <a:chExt cx="2230109" cy="2056753"/>
          </a:xfrm>
        </p:grpSpPr>
        <p:sp>
          <p:nvSpPr>
            <p:cNvPr id="18" name="Shape">
              <a:extLst>
                <a:ext uri="{FF2B5EF4-FFF2-40B4-BE49-F238E27FC236}">
                  <a16:creationId xmlns="" xmlns:a16="http://schemas.microsoft.com/office/drawing/2014/main" id="{EDB95D6A-2C62-4411-91B3-A5D5D926B59E}"/>
                </a:ext>
              </a:extLst>
            </p:cNvPr>
            <p:cNvSpPr/>
            <p:nvPr/>
          </p:nvSpPr>
          <p:spPr>
            <a:xfrm>
              <a:off x="3336649" y="4463714"/>
              <a:ext cx="2230109" cy="1962067"/>
            </a:xfrm>
            <a:custGeom>
              <a:avLst/>
              <a:gdLst/>
              <a:ahLst/>
              <a:cxnLst>
                <a:cxn ang="0">
                  <a:pos x="wd2" y="hd2"/>
                </a:cxn>
                <a:cxn ang="5400000">
                  <a:pos x="wd2" y="hd2"/>
                </a:cxn>
                <a:cxn ang="10800000">
                  <a:pos x="wd2" y="hd2"/>
                </a:cxn>
                <a:cxn ang="16200000">
                  <a:pos x="wd2" y="hd2"/>
                </a:cxn>
              </a:cxnLst>
              <a:rect l="0" t="0" r="r" b="b"/>
              <a:pathLst>
                <a:path w="21600" h="21536" extrusionOk="0">
                  <a:moveTo>
                    <a:pt x="16992" y="14436"/>
                  </a:moveTo>
                  <a:cubicBezTo>
                    <a:pt x="17802" y="13255"/>
                    <a:pt x="18556" y="12012"/>
                    <a:pt x="19254" y="10738"/>
                  </a:cubicBezTo>
                  <a:cubicBezTo>
                    <a:pt x="19952" y="9464"/>
                    <a:pt x="20595" y="8158"/>
                    <a:pt x="21153" y="6806"/>
                  </a:cubicBezTo>
                  <a:cubicBezTo>
                    <a:pt x="21307" y="6449"/>
                    <a:pt x="21446" y="6092"/>
                    <a:pt x="21600" y="5719"/>
                  </a:cubicBezTo>
                  <a:cubicBezTo>
                    <a:pt x="18863" y="4833"/>
                    <a:pt x="16560" y="2828"/>
                    <a:pt x="15121" y="171"/>
                  </a:cubicBezTo>
                  <a:cubicBezTo>
                    <a:pt x="14228" y="420"/>
                    <a:pt x="13320" y="606"/>
                    <a:pt x="12413" y="761"/>
                  </a:cubicBezTo>
                  <a:cubicBezTo>
                    <a:pt x="11491" y="917"/>
                    <a:pt x="10556" y="1026"/>
                    <a:pt x="9634" y="1088"/>
                  </a:cubicBezTo>
                  <a:cubicBezTo>
                    <a:pt x="6897" y="1259"/>
                    <a:pt x="4133" y="1119"/>
                    <a:pt x="1452" y="435"/>
                  </a:cubicBezTo>
                  <a:cubicBezTo>
                    <a:pt x="963" y="311"/>
                    <a:pt x="475" y="171"/>
                    <a:pt x="0" y="0"/>
                  </a:cubicBezTo>
                  <a:cubicBezTo>
                    <a:pt x="782" y="3807"/>
                    <a:pt x="2262" y="7319"/>
                    <a:pt x="4273" y="10380"/>
                  </a:cubicBezTo>
                  <a:cubicBezTo>
                    <a:pt x="5515" y="12261"/>
                    <a:pt x="6185" y="14561"/>
                    <a:pt x="6102" y="16907"/>
                  </a:cubicBezTo>
                  <a:cubicBezTo>
                    <a:pt x="6032" y="18989"/>
                    <a:pt x="6479" y="20543"/>
                    <a:pt x="7512" y="21243"/>
                  </a:cubicBezTo>
                  <a:cubicBezTo>
                    <a:pt x="7512" y="21243"/>
                    <a:pt x="7512" y="21243"/>
                    <a:pt x="7512" y="21243"/>
                  </a:cubicBezTo>
                  <a:cubicBezTo>
                    <a:pt x="7512" y="21243"/>
                    <a:pt x="7512" y="21243"/>
                    <a:pt x="7512" y="21243"/>
                  </a:cubicBezTo>
                  <a:cubicBezTo>
                    <a:pt x="8126" y="21584"/>
                    <a:pt x="8824" y="21600"/>
                    <a:pt x="9467" y="21429"/>
                  </a:cubicBezTo>
                  <a:cubicBezTo>
                    <a:pt x="10109" y="21258"/>
                    <a:pt x="10723" y="20947"/>
                    <a:pt x="11296" y="20574"/>
                  </a:cubicBezTo>
                  <a:cubicBezTo>
                    <a:pt x="11868" y="20201"/>
                    <a:pt x="12413" y="19766"/>
                    <a:pt x="12929" y="19300"/>
                  </a:cubicBezTo>
                  <a:cubicBezTo>
                    <a:pt x="13069" y="19176"/>
                    <a:pt x="13195" y="19052"/>
                    <a:pt x="13320" y="18927"/>
                  </a:cubicBezTo>
                  <a:cubicBezTo>
                    <a:pt x="13697" y="18570"/>
                    <a:pt x="14060" y="18197"/>
                    <a:pt x="14409" y="17808"/>
                  </a:cubicBezTo>
                  <a:cubicBezTo>
                    <a:pt x="15303" y="16752"/>
                    <a:pt x="16197" y="15633"/>
                    <a:pt x="16992" y="14436"/>
                  </a:cubicBezTo>
                  <a:close/>
                </a:path>
              </a:pathLst>
            </a:custGeom>
            <a:solidFill>
              <a:srgbClr val="4CC1EF"/>
            </a:solidFill>
            <a:ln w="12700">
              <a:miter lim="400000"/>
            </a:ln>
          </p:spPr>
          <p:txBody>
            <a:bodyPr lIns="38100" tIns="38100" rIns="38100" bIns="38100" anchor="ct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1" i="0" u="none" strike="noStrike" kern="1200" cap="none" spc="0" normalizeH="0" baseline="0" noProof="0" dirty="0">
                <a:ln>
                  <a:noFill/>
                </a:ln>
                <a:solidFill>
                  <a:srgbClr val="E7E6E6">
                    <a:lumMod val="25000"/>
                  </a:srgbClr>
                </a:solidFill>
                <a:effectLst/>
                <a:uLnTx/>
                <a:uFillTx/>
                <a:latin typeface="Calibri" panose="020F0502020204030204"/>
                <a:ea typeface="+mn-ea"/>
                <a:cs typeface="+mn-cs"/>
              </a:endParaRPr>
            </a:p>
          </p:txBody>
        </p:sp>
        <p:sp>
          <p:nvSpPr>
            <p:cNvPr id="19" name="Rectangle 18"/>
            <p:cNvSpPr/>
            <p:nvPr/>
          </p:nvSpPr>
          <p:spPr>
            <a:xfrm rot="3504865">
              <a:off x="3423406" y="4709758"/>
              <a:ext cx="1881789"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عدم العمل </a:t>
              </a:r>
              <a:r>
                <a:rPr kumimoji="0" lang="en-US" sz="24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على أسلوب</a:t>
              </a:r>
              <a:r>
                <a:rPr kumimoji="0" lang="en-US" sz="24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prstClr val="white"/>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مناسب وفعال</a:t>
              </a:r>
            </a:p>
          </p:txBody>
        </p:sp>
      </p:grpSp>
      <p:grpSp>
        <p:nvGrpSpPr>
          <p:cNvPr id="20" name="Group 19"/>
          <p:cNvGrpSpPr/>
          <p:nvPr/>
        </p:nvGrpSpPr>
        <p:grpSpPr>
          <a:xfrm>
            <a:off x="3146865" y="2051769"/>
            <a:ext cx="2028658" cy="2224032"/>
            <a:chOff x="2832100" y="2311742"/>
            <a:chExt cx="2028658" cy="2224032"/>
          </a:xfrm>
        </p:grpSpPr>
        <p:sp>
          <p:nvSpPr>
            <p:cNvPr id="21" name="Shape">
              <a:extLst>
                <a:ext uri="{FF2B5EF4-FFF2-40B4-BE49-F238E27FC236}">
                  <a16:creationId xmlns="" xmlns:a16="http://schemas.microsoft.com/office/drawing/2014/main" id="{AF3ECD98-AC6A-400D-802B-E41F7F1B227F}"/>
                </a:ext>
              </a:extLst>
            </p:cNvPr>
            <p:cNvSpPr/>
            <p:nvPr/>
          </p:nvSpPr>
          <p:spPr>
            <a:xfrm>
              <a:off x="2832100" y="2311742"/>
              <a:ext cx="2028658" cy="2172358"/>
            </a:xfrm>
            <a:custGeom>
              <a:avLst/>
              <a:gdLst/>
              <a:ahLst/>
              <a:cxnLst>
                <a:cxn ang="0">
                  <a:pos x="wd2" y="hd2"/>
                </a:cxn>
                <a:cxn ang="5400000">
                  <a:pos x="wd2" y="hd2"/>
                </a:cxn>
                <a:cxn ang="10800000">
                  <a:pos x="wd2" y="hd2"/>
                </a:cxn>
                <a:cxn ang="16200000">
                  <a:pos x="wd2" y="hd2"/>
                </a:cxn>
              </a:cxnLst>
              <a:rect l="0" t="0" r="r" b="b"/>
              <a:pathLst>
                <a:path w="21543" h="21577" extrusionOk="0">
                  <a:moveTo>
                    <a:pt x="11470" y="21544"/>
                  </a:moveTo>
                  <a:cubicBezTo>
                    <a:pt x="12940" y="21600"/>
                    <a:pt x="14409" y="21586"/>
                    <a:pt x="15879" y="21502"/>
                  </a:cubicBezTo>
                  <a:cubicBezTo>
                    <a:pt x="17195" y="21431"/>
                    <a:pt x="18527" y="21291"/>
                    <a:pt x="19828" y="21108"/>
                  </a:cubicBezTo>
                  <a:cubicBezTo>
                    <a:pt x="19966" y="21094"/>
                    <a:pt x="20119" y="21066"/>
                    <a:pt x="20257" y="21052"/>
                  </a:cubicBezTo>
                  <a:cubicBezTo>
                    <a:pt x="20686" y="20981"/>
                    <a:pt x="21114" y="20911"/>
                    <a:pt x="21543" y="20827"/>
                  </a:cubicBezTo>
                  <a:cubicBezTo>
                    <a:pt x="21359" y="20517"/>
                    <a:pt x="21206" y="20194"/>
                    <a:pt x="21053" y="19856"/>
                  </a:cubicBezTo>
                  <a:cubicBezTo>
                    <a:pt x="20487" y="18548"/>
                    <a:pt x="20165" y="17114"/>
                    <a:pt x="20165" y="15623"/>
                  </a:cubicBezTo>
                  <a:cubicBezTo>
                    <a:pt x="20165" y="14442"/>
                    <a:pt x="20364" y="13303"/>
                    <a:pt x="20732" y="12234"/>
                  </a:cubicBezTo>
                  <a:cubicBezTo>
                    <a:pt x="20027" y="11728"/>
                    <a:pt x="19354" y="11208"/>
                    <a:pt x="18696" y="10659"/>
                  </a:cubicBezTo>
                  <a:cubicBezTo>
                    <a:pt x="18053" y="10125"/>
                    <a:pt x="17425" y="9563"/>
                    <a:pt x="16813" y="8986"/>
                  </a:cubicBezTo>
                  <a:cubicBezTo>
                    <a:pt x="14746" y="6975"/>
                    <a:pt x="12909" y="4767"/>
                    <a:pt x="11516" y="2292"/>
                  </a:cubicBezTo>
                  <a:cubicBezTo>
                    <a:pt x="11103" y="1561"/>
                    <a:pt x="10735" y="787"/>
                    <a:pt x="10444" y="0"/>
                  </a:cubicBezTo>
                  <a:cubicBezTo>
                    <a:pt x="8179" y="2700"/>
                    <a:pt x="6480" y="5836"/>
                    <a:pt x="5531" y="9253"/>
                  </a:cubicBezTo>
                  <a:cubicBezTo>
                    <a:pt x="4964" y="11278"/>
                    <a:pt x="3617" y="13022"/>
                    <a:pt x="1826" y="14316"/>
                  </a:cubicBezTo>
                  <a:cubicBezTo>
                    <a:pt x="601" y="15202"/>
                    <a:pt x="-57" y="16186"/>
                    <a:pt x="4" y="17198"/>
                  </a:cubicBezTo>
                  <a:cubicBezTo>
                    <a:pt x="4" y="17198"/>
                    <a:pt x="4" y="17198"/>
                    <a:pt x="4" y="17198"/>
                  </a:cubicBezTo>
                  <a:cubicBezTo>
                    <a:pt x="4" y="17198"/>
                    <a:pt x="4" y="17198"/>
                    <a:pt x="4" y="17198"/>
                  </a:cubicBezTo>
                  <a:cubicBezTo>
                    <a:pt x="111" y="17888"/>
                    <a:pt x="540" y="18464"/>
                    <a:pt x="1076" y="18900"/>
                  </a:cubicBezTo>
                  <a:cubicBezTo>
                    <a:pt x="1612" y="19350"/>
                    <a:pt x="2255" y="19687"/>
                    <a:pt x="2913" y="19969"/>
                  </a:cubicBezTo>
                  <a:cubicBezTo>
                    <a:pt x="3571" y="20250"/>
                    <a:pt x="4260" y="20475"/>
                    <a:pt x="4964" y="20658"/>
                  </a:cubicBezTo>
                  <a:cubicBezTo>
                    <a:pt x="5041" y="20686"/>
                    <a:pt x="5133" y="20700"/>
                    <a:pt x="5209" y="20714"/>
                  </a:cubicBezTo>
                  <a:cubicBezTo>
                    <a:pt x="5837" y="20869"/>
                    <a:pt x="6464" y="21009"/>
                    <a:pt x="7107" y="21108"/>
                  </a:cubicBezTo>
                  <a:cubicBezTo>
                    <a:pt x="8531" y="21347"/>
                    <a:pt x="10001" y="21488"/>
                    <a:pt x="11470" y="21544"/>
                  </a:cubicBezTo>
                  <a:close/>
                </a:path>
              </a:pathLst>
            </a:custGeom>
            <a:solidFill>
              <a:srgbClr val="3A5C84"/>
            </a:solidFill>
            <a:ln w="12700">
              <a:miter lim="400000"/>
            </a:ln>
          </p:spPr>
          <p:txBody>
            <a:bodyPr lIns="38100" tIns="38100" rIns="38100" bIns="38100" anchor="ct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p:cNvSpPr/>
            <p:nvPr/>
          </p:nvSpPr>
          <p:spPr>
            <a:xfrm rot="17469720">
              <a:off x="2764569" y="3179108"/>
              <a:ext cx="1882335"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عدم كفاية المعلومات وصحّتها</a:t>
              </a:r>
            </a:p>
          </p:txBody>
        </p:sp>
      </p:grpSp>
      <p:grpSp>
        <p:nvGrpSpPr>
          <p:cNvPr id="23" name="Group 22"/>
          <p:cNvGrpSpPr/>
          <p:nvPr/>
        </p:nvGrpSpPr>
        <p:grpSpPr>
          <a:xfrm>
            <a:off x="4082925" y="1046572"/>
            <a:ext cx="2109219" cy="2159051"/>
            <a:chOff x="3768160" y="1306545"/>
            <a:chExt cx="2109219" cy="2159051"/>
          </a:xfrm>
        </p:grpSpPr>
        <p:sp>
          <p:nvSpPr>
            <p:cNvPr id="24" name="Shape">
              <a:extLst>
                <a:ext uri="{FF2B5EF4-FFF2-40B4-BE49-F238E27FC236}">
                  <a16:creationId xmlns="" xmlns:a16="http://schemas.microsoft.com/office/drawing/2014/main" id="{F2C9AFBC-9426-4EC9-85ED-DFE0AD3EF6D2}"/>
                </a:ext>
              </a:extLst>
            </p:cNvPr>
            <p:cNvSpPr/>
            <p:nvPr/>
          </p:nvSpPr>
          <p:spPr>
            <a:xfrm>
              <a:off x="3783534" y="1306545"/>
              <a:ext cx="2072976" cy="2159051"/>
            </a:xfrm>
            <a:custGeom>
              <a:avLst/>
              <a:gdLst/>
              <a:ahLst/>
              <a:cxnLst>
                <a:cxn ang="0">
                  <a:pos x="wd2" y="hd2"/>
                </a:cxn>
                <a:cxn ang="5400000">
                  <a:pos x="wd2" y="hd2"/>
                </a:cxn>
                <a:cxn ang="10800000">
                  <a:pos x="wd2" y="hd2"/>
                </a:cxn>
                <a:cxn ang="16200000">
                  <a:pos x="wd2" y="hd2"/>
                </a:cxn>
              </a:cxnLst>
              <a:rect l="0" t="0" r="r" b="b"/>
              <a:pathLst>
                <a:path w="21600" h="21600" extrusionOk="0">
                  <a:moveTo>
                    <a:pt x="315" y="8357"/>
                  </a:moveTo>
                  <a:cubicBezTo>
                    <a:pt x="436" y="8782"/>
                    <a:pt x="586" y="9192"/>
                    <a:pt x="751" y="9603"/>
                  </a:cubicBezTo>
                  <a:cubicBezTo>
                    <a:pt x="841" y="9830"/>
                    <a:pt x="946" y="10042"/>
                    <a:pt x="1051" y="10269"/>
                  </a:cubicBezTo>
                  <a:cubicBezTo>
                    <a:pt x="1352" y="10892"/>
                    <a:pt x="1667" y="11487"/>
                    <a:pt x="2028" y="12082"/>
                  </a:cubicBezTo>
                  <a:cubicBezTo>
                    <a:pt x="2749" y="13257"/>
                    <a:pt x="3545" y="14391"/>
                    <a:pt x="4431" y="15453"/>
                  </a:cubicBezTo>
                  <a:cubicBezTo>
                    <a:pt x="5302" y="16529"/>
                    <a:pt x="6249" y="17563"/>
                    <a:pt x="7240" y="18541"/>
                  </a:cubicBezTo>
                  <a:cubicBezTo>
                    <a:pt x="8066" y="19362"/>
                    <a:pt x="8922" y="20141"/>
                    <a:pt x="9824" y="20878"/>
                  </a:cubicBezTo>
                  <a:cubicBezTo>
                    <a:pt x="10004" y="21033"/>
                    <a:pt x="10199" y="21189"/>
                    <a:pt x="10379" y="21331"/>
                  </a:cubicBezTo>
                  <a:cubicBezTo>
                    <a:pt x="10500" y="21430"/>
                    <a:pt x="10605" y="21515"/>
                    <a:pt x="10725" y="21600"/>
                  </a:cubicBezTo>
                  <a:cubicBezTo>
                    <a:pt x="10815" y="21388"/>
                    <a:pt x="10905" y="21175"/>
                    <a:pt x="11010" y="20963"/>
                  </a:cubicBezTo>
                  <a:cubicBezTo>
                    <a:pt x="12512" y="17917"/>
                    <a:pt x="15396" y="15609"/>
                    <a:pt x="18896" y="14730"/>
                  </a:cubicBezTo>
                  <a:cubicBezTo>
                    <a:pt x="19061" y="14688"/>
                    <a:pt x="19212" y="14660"/>
                    <a:pt x="19377" y="14617"/>
                  </a:cubicBezTo>
                  <a:cubicBezTo>
                    <a:pt x="19257" y="13484"/>
                    <a:pt x="19197" y="12351"/>
                    <a:pt x="19182" y="11218"/>
                  </a:cubicBezTo>
                  <a:cubicBezTo>
                    <a:pt x="19197" y="8442"/>
                    <a:pt x="19512" y="5637"/>
                    <a:pt x="20353" y="2960"/>
                  </a:cubicBezTo>
                  <a:cubicBezTo>
                    <a:pt x="20669" y="1940"/>
                    <a:pt x="21074" y="935"/>
                    <a:pt x="21600" y="0"/>
                  </a:cubicBezTo>
                  <a:cubicBezTo>
                    <a:pt x="17259" y="57"/>
                    <a:pt x="13173" y="1076"/>
                    <a:pt x="9553" y="2819"/>
                  </a:cubicBezTo>
                  <a:cubicBezTo>
                    <a:pt x="7766" y="3683"/>
                    <a:pt x="5738" y="4093"/>
                    <a:pt x="3740" y="3824"/>
                  </a:cubicBezTo>
                  <a:cubicBezTo>
                    <a:pt x="2463" y="3654"/>
                    <a:pt x="1412" y="3853"/>
                    <a:pt x="721" y="4476"/>
                  </a:cubicBezTo>
                  <a:cubicBezTo>
                    <a:pt x="721" y="4476"/>
                    <a:pt x="721" y="4476"/>
                    <a:pt x="721" y="4476"/>
                  </a:cubicBezTo>
                  <a:cubicBezTo>
                    <a:pt x="721" y="4476"/>
                    <a:pt x="721" y="4476"/>
                    <a:pt x="721" y="4476"/>
                  </a:cubicBezTo>
                  <a:cubicBezTo>
                    <a:pt x="225" y="4986"/>
                    <a:pt x="30" y="5680"/>
                    <a:pt x="0" y="6345"/>
                  </a:cubicBezTo>
                  <a:cubicBezTo>
                    <a:pt x="0" y="7039"/>
                    <a:pt x="120" y="7719"/>
                    <a:pt x="315" y="8357"/>
                  </a:cubicBezTo>
                  <a:close/>
                </a:path>
              </a:pathLst>
            </a:custGeom>
            <a:solidFill>
              <a:srgbClr val="063951"/>
            </a:solidFill>
            <a:ln w="12700">
              <a:miter lim="400000"/>
            </a:ln>
          </p:spPr>
          <p:txBody>
            <a:bodyPr lIns="38100" tIns="38100" rIns="38100" bIns="38100" anchor="ctr"/>
            <a:lstStyle/>
            <a:p>
              <a:pPr marL="0" marR="0" lvl="0" indent="0" algn="ctr" defTabSz="914400" rtl="0" eaLnBrk="1" fontAlgn="auto" latinLnBrk="0" hangingPunct="1">
                <a:lnSpc>
                  <a:spcPct val="100000"/>
                </a:lnSpc>
                <a:spcBef>
                  <a:spcPts val="0"/>
                </a:spcBef>
                <a:spcAft>
                  <a:spcPts val="0"/>
                </a:spcAft>
                <a:buClrTx/>
                <a:buSzTx/>
                <a:buFontTx/>
                <a:buNone/>
                <a:tabLst/>
                <a:defRPr sz="3000">
                  <a:solidFill>
                    <a:srgbClr val="FFFFFF"/>
                  </a:solidFill>
                </a:defRPr>
              </a:pPr>
              <a:endParaRPr kumimoji="0"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p:cNvSpPr/>
            <p:nvPr/>
          </p:nvSpPr>
          <p:spPr>
            <a:xfrm rot="19808722">
              <a:off x="3768160" y="1848197"/>
              <a:ext cx="2109219"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الخوف</a:t>
              </a:r>
            </a:p>
          </p:txBody>
        </p:sp>
      </p:grpSp>
      <p:sp>
        <p:nvSpPr>
          <p:cNvPr id="26" name="Circle: Hollow 19">
            <a:extLst>
              <a:ext uri="{FF2B5EF4-FFF2-40B4-BE49-F238E27FC236}">
                <a16:creationId xmlns="" xmlns:a16="http://schemas.microsoft.com/office/drawing/2014/main" id="{AC3291E5-CD27-45E0-B207-18F2CF19A648}"/>
              </a:ext>
            </a:extLst>
          </p:cNvPr>
          <p:cNvSpPr/>
          <p:nvPr/>
        </p:nvSpPr>
        <p:spPr>
          <a:xfrm>
            <a:off x="4598187" y="2045774"/>
            <a:ext cx="3219204" cy="3161594"/>
          </a:xfrm>
          <a:prstGeom prst="donut">
            <a:avLst>
              <a:gd name="adj" fmla="val 9402"/>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ectangle 26"/>
          <p:cNvSpPr/>
          <p:nvPr/>
        </p:nvSpPr>
        <p:spPr>
          <a:xfrm>
            <a:off x="5137423" y="3013808"/>
            <a:ext cx="2251243" cy="1083374"/>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أسباب </a:t>
            </a:r>
            <a: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الفشل</a:t>
            </a:r>
            <a:r>
              <a:rPr kumimoji="0" lang="en-US"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r>
            <a:br>
              <a:rPr kumimoji="0" lang="en-US"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br>
            <a:r>
              <a:rPr kumimoji="0" lang="ar-EG" sz="2800" b="1" i="0" u="none" strike="noStrike" kern="1200" cap="none" spc="0" normalizeH="0" baseline="0" noProof="0" dirty="0" smtClean="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 </a:t>
            </a: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rPr>
              <a:t>في حل المشكلات</a:t>
            </a:r>
            <a:endParaRPr kumimoji="0" lang="en-US" sz="1800" b="0" i="0" u="none" strike="noStrike" kern="1200" cap="none" spc="0" normalizeH="0" baseline="0" noProof="0" dirty="0">
              <a:ln>
                <a:noFill/>
              </a:ln>
              <a:solidFill>
                <a:srgbClr val="C00000"/>
              </a:solidFill>
              <a:effectLst/>
              <a:uLnTx/>
              <a:uFillTx/>
              <a:latin typeface="Sakkal Majalla" panose="02000000000000000000" pitchFamily="2" charset="-78"/>
              <a:ea typeface="Calibri" panose="020F0502020204030204" pitchFamily="34" charset="0"/>
              <a:cs typeface="Sakkal Majalla" panose="02000000000000000000" pitchFamily="2" charset="-78"/>
            </a:endParaRPr>
          </a:p>
        </p:txBody>
      </p:sp>
      <p:sp>
        <p:nvSpPr>
          <p:cNvPr id="28" name="TextBox 27"/>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425410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style.rotation</p:attrName>
                                        </p:attrNameLst>
                                      </p:cBhvr>
                                      <p:tavLst>
                                        <p:tav tm="0">
                                          <p:val>
                                            <p:fltVal val="90"/>
                                          </p:val>
                                        </p:tav>
                                        <p:tav tm="100000">
                                          <p:val>
                                            <p:fltVal val="0"/>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fltVal val="0"/>
                                          </p:val>
                                        </p:tav>
                                        <p:tav tm="100000">
                                          <p:val>
                                            <p:strVal val="#ppt_w"/>
                                          </p:val>
                                        </p:tav>
                                      </p:tavLst>
                                    </p:anim>
                                    <p:anim calcmode="lin" valueType="num">
                                      <p:cBhvr>
                                        <p:cTn id="52" dur="1000" fill="hold"/>
                                        <p:tgtEl>
                                          <p:spTgt spid="17"/>
                                        </p:tgtEl>
                                        <p:attrNameLst>
                                          <p:attrName>ppt_h</p:attrName>
                                        </p:attrNameLst>
                                      </p:cBhvr>
                                      <p:tavLst>
                                        <p:tav tm="0">
                                          <p:val>
                                            <p:fltVal val="0"/>
                                          </p:val>
                                        </p:tav>
                                        <p:tav tm="100000">
                                          <p:val>
                                            <p:strVal val="#ppt_h"/>
                                          </p:val>
                                        </p:tav>
                                      </p:tavLst>
                                    </p:anim>
                                    <p:anim calcmode="lin" valueType="num">
                                      <p:cBhvr>
                                        <p:cTn id="53" dur="1000" fill="hold"/>
                                        <p:tgtEl>
                                          <p:spTgt spid="17"/>
                                        </p:tgtEl>
                                        <p:attrNameLst>
                                          <p:attrName>style.rotation</p:attrName>
                                        </p:attrNameLst>
                                      </p:cBhvr>
                                      <p:tavLst>
                                        <p:tav tm="0">
                                          <p:val>
                                            <p:fltVal val="90"/>
                                          </p:val>
                                        </p:tav>
                                        <p:tav tm="100000">
                                          <p:val>
                                            <p:fltVal val="0"/>
                                          </p:val>
                                        </p:tav>
                                      </p:tavLst>
                                    </p:anim>
                                    <p:animEffect transition="in" filter="fade">
                                      <p:cBhvr>
                                        <p:cTn id="54" dur="10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1000" fill="hold"/>
                                        <p:tgtEl>
                                          <p:spTgt spid="20"/>
                                        </p:tgtEl>
                                        <p:attrNameLst>
                                          <p:attrName>ppt_w</p:attrName>
                                        </p:attrNameLst>
                                      </p:cBhvr>
                                      <p:tavLst>
                                        <p:tav tm="0">
                                          <p:val>
                                            <p:fltVal val="0"/>
                                          </p:val>
                                        </p:tav>
                                        <p:tav tm="100000">
                                          <p:val>
                                            <p:strVal val="#ppt_w"/>
                                          </p:val>
                                        </p:tav>
                                      </p:tavLst>
                                    </p:anim>
                                    <p:anim calcmode="lin" valueType="num">
                                      <p:cBhvr>
                                        <p:cTn id="60" dur="1000" fill="hold"/>
                                        <p:tgtEl>
                                          <p:spTgt spid="20"/>
                                        </p:tgtEl>
                                        <p:attrNameLst>
                                          <p:attrName>ppt_h</p:attrName>
                                        </p:attrNameLst>
                                      </p:cBhvr>
                                      <p:tavLst>
                                        <p:tav tm="0">
                                          <p:val>
                                            <p:fltVal val="0"/>
                                          </p:val>
                                        </p:tav>
                                        <p:tav tm="100000">
                                          <p:val>
                                            <p:strVal val="#ppt_h"/>
                                          </p:val>
                                        </p:tav>
                                      </p:tavLst>
                                    </p:anim>
                                    <p:anim calcmode="lin" valueType="num">
                                      <p:cBhvr>
                                        <p:cTn id="61" dur="1000" fill="hold"/>
                                        <p:tgtEl>
                                          <p:spTgt spid="20"/>
                                        </p:tgtEl>
                                        <p:attrNameLst>
                                          <p:attrName>style.rotation</p:attrName>
                                        </p:attrNameLst>
                                      </p:cBhvr>
                                      <p:tavLst>
                                        <p:tav tm="0">
                                          <p:val>
                                            <p:fltVal val="90"/>
                                          </p:val>
                                        </p:tav>
                                        <p:tav tm="100000">
                                          <p:val>
                                            <p:fltVal val="0"/>
                                          </p:val>
                                        </p:tav>
                                      </p:tavLst>
                                    </p:anim>
                                    <p:animEffect transition="in" filter="fade">
                                      <p:cBhvr>
                                        <p:cTn id="62" dur="10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1000" fill="hold"/>
                                        <p:tgtEl>
                                          <p:spTgt spid="23"/>
                                        </p:tgtEl>
                                        <p:attrNameLst>
                                          <p:attrName>ppt_w</p:attrName>
                                        </p:attrNameLst>
                                      </p:cBhvr>
                                      <p:tavLst>
                                        <p:tav tm="0">
                                          <p:val>
                                            <p:fltVal val="0"/>
                                          </p:val>
                                        </p:tav>
                                        <p:tav tm="100000">
                                          <p:val>
                                            <p:strVal val="#ppt_w"/>
                                          </p:val>
                                        </p:tav>
                                      </p:tavLst>
                                    </p:anim>
                                    <p:anim calcmode="lin" valueType="num">
                                      <p:cBhvr>
                                        <p:cTn id="68" dur="1000" fill="hold"/>
                                        <p:tgtEl>
                                          <p:spTgt spid="23"/>
                                        </p:tgtEl>
                                        <p:attrNameLst>
                                          <p:attrName>ppt_h</p:attrName>
                                        </p:attrNameLst>
                                      </p:cBhvr>
                                      <p:tavLst>
                                        <p:tav tm="0">
                                          <p:val>
                                            <p:fltVal val="0"/>
                                          </p:val>
                                        </p:tav>
                                        <p:tav tm="100000">
                                          <p:val>
                                            <p:strVal val="#ppt_h"/>
                                          </p:val>
                                        </p:tav>
                                      </p:tavLst>
                                    </p:anim>
                                    <p:anim calcmode="lin" valueType="num">
                                      <p:cBhvr>
                                        <p:cTn id="69" dur="1000" fill="hold"/>
                                        <p:tgtEl>
                                          <p:spTgt spid="23"/>
                                        </p:tgtEl>
                                        <p:attrNameLst>
                                          <p:attrName>style.rotation</p:attrName>
                                        </p:attrNameLst>
                                      </p:cBhvr>
                                      <p:tavLst>
                                        <p:tav tm="0">
                                          <p:val>
                                            <p:fltVal val="90"/>
                                          </p:val>
                                        </p:tav>
                                        <p:tav tm="100000">
                                          <p:val>
                                            <p:fltVal val="0"/>
                                          </p:val>
                                        </p:tav>
                                      </p:tavLst>
                                    </p:anim>
                                    <p:animEffect transition="in" filter="fade">
                                      <p:cBhvr>
                                        <p:cTn id="70"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2" name="Picture 11"/>
          <p:cNvPicPr/>
          <p:nvPr/>
        </p:nvPicPr>
        <p:blipFill>
          <a:blip r:embed="rId3">
            <a:extLst>
              <a:ext uri="{28A0092B-C50C-407E-A947-70E740481C1C}">
                <a14:useLocalDpi xmlns:a14="http://schemas.microsoft.com/office/drawing/2010/main" val="0"/>
              </a:ext>
            </a:extLst>
          </a:blip>
          <a:stretch>
            <a:fillRect/>
          </a:stretch>
        </p:blipFill>
        <p:spPr>
          <a:xfrm>
            <a:off x="8111690" y="3320804"/>
            <a:ext cx="3661449" cy="2876076"/>
          </a:xfrm>
          <a:custGeom>
            <a:avLst/>
            <a:gdLst>
              <a:gd name="connsiteX0" fmla="*/ 5904801 w 7945998"/>
              <a:gd name="connsiteY0" fmla="*/ 5437624 h 7437990"/>
              <a:gd name="connsiteX1" fmla="*/ 6117198 w 7945998"/>
              <a:gd name="connsiteY1" fmla="*/ 5634404 h 7437990"/>
              <a:gd name="connsiteX2" fmla="*/ 6117198 w 7945998"/>
              <a:gd name="connsiteY2" fmla="*/ 7150621 h 7437990"/>
              <a:gd name="connsiteX3" fmla="*/ 5904801 w 7945998"/>
              <a:gd name="connsiteY3" fmla="*/ 7347401 h 7437990"/>
              <a:gd name="connsiteX4" fmla="*/ 5695127 w 7945998"/>
              <a:gd name="connsiteY4" fmla="*/ 7150621 h 7437990"/>
              <a:gd name="connsiteX5" fmla="*/ 5695127 w 7945998"/>
              <a:gd name="connsiteY5" fmla="*/ 5634404 h 7437990"/>
              <a:gd name="connsiteX6" fmla="*/ 5904801 w 7945998"/>
              <a:gd name="connsiteY6" fmla="*/ 5437624 h 7437990"/>
              <a:gd name="connsiteX7" fmla="*/ 3069455 w 7945998"/>
              <a:gd name="connsiteY7" fmla="*/ 4014908 h 7437990"/>
              <a:gd name="connsiteX8" fmla="*/ 3100046 w 7945998"/>
              <a:gd name="connsiteY8" fmla="*/ 4057591 h 7437990"/>
              <a:gd name="connsiteX9" fmla="*/ 3201784 w 7945998"/>
              <a:gd name="connsiteY9" fmla="*/ 4108647 h 7437990"/>
              <a:gd name="connsiteX10" fmla="*/ 3204775 w 7945998"/>
              <a:gd name="connsiteY10" fmla="*/ 4108926 h 7437990"/>
              <a:gd name="connsiteX11" fmla="*/ 3173529 w 7945998"/>
              <a:gd name="connsiteY11" fmla="*/ 4065871 h 7437990"/>
              <a:gd name="connsiteX12" fmla="*/ 3071791 w 7945998"/>
              <a:gd name="connsiteY12" fmla="*/ 4015125 h 7437990"/>
              <a:gd name="connsiteX13" fmla="*/ 7733601 w 7945998"/>
              <a:gd name="connsiteY13" fmla="*/ 3579214 h 7437990"/>
              <a:gd name="connsiteX14" fmla="*/ 7945998 w 7945998"/>
              <a:gd name="connsiteY14" fmla="*/ 3775994 h 7437990"/>
              <a:gd name="connsiteX15" fmla="*/ 7945998 w 7945998"/>
              <a:gd name="connsiteY15" fmla="*/ 5292211 h 7437990"/>
              <a:gd name="connsiteX16" fmla="*/ 7733601 w 7945998"/>
              <a:gd name="connsiteY16" fmla="*/ 5488991 h 7437990"/>
              <a:gd name="connsiteX17" fmla="*/ 7523927 w 7945998"/>
              <a:gd name="connsiteY17" fmla="*/ 5292211 h 7437990"/>
              <a:gd name="connsiteX18" fmla="*/ 7523927 w 7945998"/>
              <a:gd name="connsiteY18" fmla="*/ 3775994 h 7437990"/>
              <a:gd name="connsiteX19" fmla="*/ 7733601 w 7945998"/>
              <a:gd name="connsiteY19" fmla="*/ 3579214 h 7437990"/>
              <a:gd name="connsiteX20" fmla="*/ 7733601 w 7945998"/>
              <a:gd name="connsiteY20" fmla="*/ 1519687 h 7437990"/>
              <a:gd name="connsiteX21" fmla="*/ 7945998 w 7945998"/>
              <a:gd name="connsiteY21" fmla="*/ 1716497 h 7437990"/>
              <a:gd name="connsiteX22" fmla="*/ 7945998 w 7945998"/>
              <a:gd name="connsiteY22" fmla="*/ 2498692 h 7437990"/>
              <a:gd name="connsiteX23" fmla="*/ 7733601 w 7945998"/>
              <a:gd name="connsiteY23" fmla="*/ 2695503 h 7437990"/>
              <a:gd name="connsiteX24" fmla="*/ 7523927 w 7945998"/>
              <a:gd name="connsiteY24" fmla="*/ 2498692 h 7437990"/>
              <a:gd name="connsiteX25" fmla="*/ 7523927 w 7945998"/>
              <a:gd name="connsiteY25" fmla="*/ 1716497 h 7437990"/>
              <a:gd name="connsiteX26" fmla="*/ 7733601 w 7945998"/>
              <a:gd name="connsiteY26" fmla="*/ 1519687 h 7437990"/>
              <a:gd name="connsiteX27" fmla="*/ 2626087 w 7945998"/>
              <a:gd name="connsiteY27" fmla="*/ 0 h 7437990"/>
              <a:gd name="connsiteX28" fmla="*/ 2829976 w 7945998"/>
              <a:gd name="connsiteY28" fmla="*/ 186574 h 7437990"/>
              <a:gd name="connsiteX29" fmla="*/ 2829976 w 7945998"/>
              <a:gd name="connsiteY29" fmla="*/ 801765 h 7437990"/>
              <a:gd name="connsiteX30" fmla="*/ 3031146 w 7945998"/>
              <a:gd name="connsiteY30" fmla="*/ 988339 h 7437990"/>
              <a:gd name="connsiteX31" fmla="*/ 3232316 w 7945998"/>
              <a:gd name="connsiteY31" fmla="*/ 801765 h 7437990"/>
              <a:gd name="connsiteX32" fmla="*/ 3232316 w 7945998"/>
              <a:gd name="connsiteY32" fmla="*/ 708478 h 7437990"/>
              <a:gd name="connsiteX33" fmla="*/ 3436204 w 7945998"/>
              <a:gd name="connsiteY33" fmla="*/ 519383 h 7437990"/>
              <a:gd name="connsiteX34" fmla="*/ 3637375 w 7945998"/>
              <a:gd name="connsiteY34" fmla="*/ 708478 h 7437990"/>
              <a:gd name="connsiteX35" fmla="*/ 3637375 w 7945998"/>
              <a:gd name="connsiteY35" fmla="*/ 3288758 h 7437990"/>
              <a:gd name="connsiteX36" fmla="*/ 3637375 w 7945998"/>
              <a:gd name="connsiteY36" fmla="*/ 3409933 h 7437990"/>
              <a:gd name="connsiteX37" fmla="*/ 3647487 w 7945998"/>
              <a:gd name="connsiteY37" fmla="*/ 3408993 h 7437990"/>
              <a:gd name="connsiteX38" fmla="*/ 3650206 w 7945998"/>
              <a:gd name="connsiteY38" fmla="*/ 3408993 h 7437990"/>
              <a:gd name="connsiteX39" fmla="*/ 3657600 w 7945998"/>
              <a:gd name="connsiteY39" fmla="*/ 3408928 h 7437990"/>
              <a:gd name="connsiteX40" fmla="*/ 3657600 w 7945998"/>
              <a:gd name="connsiteY40" fmla="*/ 3334116 h 7437990"/>
              <a:gd name="connsiteX41" fmla="*/ 3657600 w 7945998"/>
              <a:gd name="connsiteY41" fmla="*/ 847148 h 7437990"/>
              <a:gd name="connsiteX42" fmla="*/ 3858770 w 7945998"/>
              <a:gd name="connsiteY42" fmla="*/ 660574 h 7437990"/>
              <a:gd name="connsiteX43" fmla="*/ 3875081 w 7945998"/>
              <a:gd name="connsiteY43" fmla="*/ 660574 h 7437990"/>
              <a:gd name="connsiteX44" fmla="*/ 3964793 w 7945998"/>
              <a:gd name="connsiteY44" fmla="*/ 645446 h 7437990"/>
              <a:gd name="connsiteX45" fmla="*/ 4062659 w 7945998"/>
              <a:gd name="connsiteY45" fmla="*/ 496691 h 7437990"/>
              <a:gd name="connsiteX46" fmla="*/ 4062659 w 7945998"/>
              <a:gd name="connsiteY46" fmla="*/ 239521 h 7437990"/>
              <a:gd name="connsiteX47" fmla="*/ 4263829 w 7945998"/>
              <a:gd name="connsiteY47" fmla="*/ 50426 h 7437990"/>
              <a:gd name="connsiteX48" fmla="*/ 4464999 w 7945998"/>
              <a:gd name="connsiteY48" fmla="*/ 239521 h 7437990"/>
              <a:gd name="connsiteX49" fmla="*/ 4464999 w 7945998"/>
              <a:gd name="connsiteY49" fmla="*/ 635361 h 7437990"/>
              <a:gd name="connsiteX50" fmla="*/ 4562866 w 7945998"/>
              <a:gd name="connsiteY50" fmla="*/ 784116 h 7437990"/>
              <a:gd name="connsiteX51" fmla="*/ 4682480 w 7945998"/>
              <a:gd name="connsiteY51" fmla="*/ 801765 h 7437990"/>
              <a:gd name="connsiteX52" fmla="*/ 4870058 w 7945998"/>
              <a:gd name="connsiteY52" fmla="*/ 988339 h 7437990"/>
              <a:gd name="connsiteX53" fmla="*/ 4870058 w 7945998"/>
              <a:gd name="connsiteY53" fmla="*/ 2064923 h 7437990"/>
              <a:gd name="connsiteX54" fmla="*/ 5071229 w 7945998"/>
              <a:gd name="connsiteY54" fmla="*/ 2254019 h 7437990"/>
              <a:gd name="connsiteX55" fmla="*/ 5275117 w 7945998"/>
              <a:gd name="connsiteY55" fmla="*/ 2064923 h 7437990"/>
              <a:gd name="connsiteX56" fmla="*/ 5275117 w 7945998"/>
              <a:gd name="connsiteY56" fmla="*/ 1737158 h 7437990"/>
              <a:gd name="connsiteX57" fmla="*/ 5476287 w 7945998"/>
              <a:gd name="connsiteY57" fmla="*/ 1550583 h 7437990"/>
              <a:gd name="connsiteX58" fmla="*/ 5479006 w 7945998"/>
              <a:gd name="connsiteY58" fmla="*/ 1550583 h 7437990"/>
              <a:gd name="connsiteX59" fmla="*/ 5579591 w 7945998"/>
              <a:gd name="connsiteY59" fmla="*/ 1535456 h 7437990"/>
              <a:gd name="connsiteX60" fmla="*/ 5677458 w 7945998"/>
              <a:gd name="connsiteY60" fmla="*/ 1386701 h 7437990"/>
              <a:gd name="connsiteX61" fmla="*/ 5677458 w 7945998"/>
              <a:gd name="connsiteY61" fmla="*/ 544595 h 7437990"/>
              <a:gd name="connsiteX62" fmla="*/ 5881347 w 7945998"/>
              <a:gd name="connsiteY62" fmla="*/ 355500 h 7437990"/>
              <a:gd name="connsiteX63" fmla="*/ 5889502 w 7945998"/>
              <a:gd name="connsiteY63" fmla="*/ 355500 h 7437990"/>
              <a:gd name="connsiteX64" fmla="*/ 5987369 w 7945998"/>
              <a:gd name="connsiteY64" fmla="*/ 340372 h 7437990"/>
              <a:gd name="connsiteX65" fmla="*/ 6082516 w 7945998"/>
              <a:gd name="connsiteY65" fmla="*/ 216830 h 7437990"/>
              <a:gd name="connsiteX66" fmla="*/ 6082516 w 7945998"/>
              <a:gd name="connsiteY66" fmla="*/ 186574 h 7437990"/>
              <a:gd name="connsiteX67" fmla="*/ 6283687 w 7945998"/>
              <a:gd name="connsiteY67" fmla="*/ 0 h 7437990"/>
              <a:gd name="connsiteX68" fmla="*/ 6487576 w 7945998"/>
              <a:gd name="connsiteY68" fmla="*/ 186574 h 7437990"/>
              <a:gd name="connsiteX69" fmla="*/ 6487576 w 7945998"/>
              <a:gd name="connsiteY69" fmla="*/ 801765 h 7437990"/>
              <a:gd name="connsiteX70" fmla="*/ 6688746 w 7945998"/>
              <a:gd name="connsiteY70" fmla="*/ 988339 h 7437990"/>
              <a:gd name="connsiteX71" fmla="*/ 6889916 w 7945998"/>
              <a:gd name="connsiteY71" fmla="*/ 801765 h 7437990"/>
              <a:gd name="connsiteX72" fmla="*/ 6889916 w 7945998"/>
              <a:gd name="connsiteY72" fmla="*/ 708478 h 7437990"/>
              <a:gd name="connsiteX73" fmla="*/ 7093804 w 7945998"/>
              <a:gd name="connsiteY73" fmla="*/ 519383 h 7437990"/>
              <a:gd name="connsiteX74" fmla="*/ 7294975 w 7945998"/>
              <a:gd name="connsiteY74" fmla="*/ 708478 h 7437990"/>
              <a:gd name="connsiteX75" fmla="*/ 7294975 w 7945998"/>
              <a:gd name="connsiteY75" fmla="*/ 4175230 h 7437990"/>
              <a:gd name="connsiteX76" fmla="*/ 7093804 w 7945998"/>
              <a:gd name="connsiteY76" fmla="*/ 4361805 h 7437990"/>
              <a:gd name="connsiteX77" fmla="*/ 6889916 w 7945998"/>
              <a:gd name="connsiteY77" fmla="*/ 4175230 h 7437990"/>
              <a:gd name="connsiteX78" fmla="*/ 6889916 w 7945998"/>
              <a:gd name="connsiteY78" fmla="*/ 4197922 h 7437990"/>
              <a:gd name="connsiteX79" fmla="*/ 6688746 w 7945998"/>
              <a:gd name="connsiteY79" fmla="*/ 4011348 h 7437990"/>
              <a:gd name="connsiteX80" fmla="*/ 6487576 w 7945998"/>
              <a:gd name="connsiteY80" fmla="*/ 4197922 h 7437990"/>
              <a:gd name="connsiteX81" fmla="*/ 6487576 w 7945998"/>
              <a:gd name="connsiteY81" fmla="*/ 4273560 h 7437990"/>
              <a:gd name="connsiteX82" fmla="*/ 6283687 w 7945998"/>
              <a:gd name="connsiteY82" fmla="*/ 4460134 h 7437990"/>
              <a:gd name="connsiteX83" fmla="*/ 6141304 w 7945998"/>
              <a:gd name="connsiteY83" fmla="*/ 4405612 h 7437990"/>
              <a:gd name="connsiteX84" fmla="*/ 6115747 w 7945998"/>
              <a:gd name="connsiteY84" fmla="*/ 4370396 h 7437990"/>
              <a:gd name="connsiteX85" fmla="*/ 6112874 w 7945998"/>
              <a:gd name="connsiteY85" fmla="*/ 4396710 h 7437990"/>
              <a:gd name="connsiteX86" fmla="*/ 5904801 w 7945998"/>
              <a:gd name="connsiteY86" fmla="*/ 4553913 h 7437990"/>
              <a:gd name="connsiteX87" fmla="*/ 5695127 w 7945998"/>
              <a:gd name="connsiteY87" fmla="*/ 4357102 h 7437990"/>
              <a:gd name="connsiteX88" fmla="*/ 5695127 w 7945998"/>
              <a:gd name="connsiteY88" fmla="*/ 4239135 h 7437990"/>
              <a:gd name="connsiteX89" fmla="*/ 5693642 w 7945998"/>
              <a:gd name="connsiteY89" fmla="*/ 4241138 h 7437990"/>
              <a:gd name="connsiteX90" fmla="*/ 5677458 w 7945998"/>
              <a:gd name="connsiteY90" fmla="*/ 4313901 h 7437990"/>
              <a:gd name="connsiteX91" fmla="*/ 5677458 w 7945998"/>
              <a:gd name="connsiteY91" fmla="*/ 5393006 h 7437990"/>
              <a:gd name="connsiteX92" fmla="*/ 5476287 w 7945998"/>
              <a:gd name="connsiteY92" fmla="*/ 5579580 h 7437990"/>
              <a:gd name="connsiteX93" fmla="*/ 5466175 w 7945998"/>
              <a:gd name="connsiteY93" fmla="*/ 5578641 h 7437990"/>
              <a:gd name="connsiteX94" fmla="*/ 5466175 w 7945998"/>
              <a:gd name="connsiteY94" fmla="*/ 5718683 h 7437990"/>
              <a:gd name="connsiteX95" fmla="*/ 5466175 w 7945998"/>
              <a:gd name="connsiteY95" fmla="*/ 6033640 h 7437990"/>
              <a:gd name="connsiteX96" fmla="*/ 5265004 w 7945998"/>
              <a:gd name="connsiteY96" fmla="*/ 6220215 h 7437990"/>
              <a:gd name="connsiteX97" fmla="*/ 5061116 w 7945998"/>
              <a:gd name="connsiteY97" fmla="*/ 6033640 h 7437990"/>
              <a:gd name="connsiteX98" fmla="*/ 5061116 w 7945998"/>
              <a:gd name="connsiteY98" fmla="*/ 6056332 h 7437990"/>
              <a:gd name="connsiteX99" fmla="*/ 4859946 w 7945998"/>
              <a:gd name="connsiteY99" fmla="*/ 5869758 h 7437990"/>
              <a:gd name="connsiteX100" fmla="*/ 4658776 w 7945998"/>
              <a:gd name="connsiteY100" fmla="*/ 6056332 h 7437990"/>
              <a:gd name="connsiteX101" fmla="*/ 4658776 w 7945998"/>
              <a:gd name="connsiteY101" fmla="*/ 6131970 h 7437990"/>
              <a:gd name="connsiteX102" fmla="*/ 4454887 w 7945998"/>
              <a:gd name="connsiteY102" fmla="*/ 6318544 h 7437990"/>
              <a:gd name="connsiteX103" fmla="*/ 4253716 w 7945998"/>
              <a:gd name="connsiteY103" fmla="*/ 6131970 h 7437990"/>
              <a:gd name="connsiteX104" fmla="*/ 4253716 w 7945998"/>
              <a:gd name="connsiteY104" fmla="*/ 6172311 h 7437990"/>
              <a:gd name="connsiteX105" fmla="*/ 4052547 w 7945998"/>
              <a:gd name="connsiteY105" fmla="*/ 5985736 h 7437990"/>
              <a:gd name="connsiteX106" fmla="*/ 3848658 w 7945998"/>
              <a:gd name="connsiteY106" fmla="*/ 6172311 h 7437990"/>
              <a:gd name="connsiteX107" fmla="*/ 3848658 w 7945998"/>
              <a:gd name="connsiteY107" fmla="*/ 7251416 h 7437990"/>
              <a:gd name="connsiteX108" fmla="*/ 3647487 w 7945998"/>
              <a:gd name="connsiteY108" fmla="*/ 7437990 h 7437990"/>
              <a:gd name="connsiteX109" fmla="*/ 3446317 w 7945998"/>
              <a:gd name="connsiteY109" fmla="*/ 7251416 h 7437990"/>
              <a:gd name="connsiteX110" fmla="*/ 3446317 w 7945998"/>
              <a:gd name="connsiteY110" fmla="*/ 5940353 h 7437990"/>
              <a:gd name="connsiteX111" fmla="*/ 3242429 w 7945998"/>
              <a:gd name="connsiteY111" fmla="*/ 5751258 h 7437990"/>
              <a:gd name="connsiteX112" fmla="*/ 3041258 w 7945998"/>
              <a:gd name="connsiteY112" fmla="*/ 5940353 h 7437990"/>
              <a:gd name="connsiteX113" fmla="*/ 3041258 w 7945998"/>
              <a:gd name="connsiteY113" fmla="*/ 6502597 h 7437990"/>
              <a:gd name="connsiteX114" fmla="*/ 2840088 w 7945998"/>
              <a:gd name="connsiteY114" fmla="*/ 6689172 h 7437990"/>
              <a:gd name="connsiteX115" fmla="*/ 2636199 w 7945998"/>
              <a:gd name="connsiteY115" fmla="*/ 6502597 h 7437990"/>
              <a:gd name="connsiteX116" fmla="*/ 2636199 w 7945998"/>
              <a:gd name="connsiteY116" fmla="*/ 5869758 h 7437990"/>
              <a:gd name="connsiteX117" fmla="*/ 2435029 w 7945998"/>
              <a:gd name="connsiteY117" fmla="*/ 5680662 h 7437990"/>
              <a:gd name="connsiteX118" fmla="*/ 2233859 w 7945998"/>
              <a:gd name="connsiteY118" fmla="*/ 5869758 h 7437990"/>
              <a:gd name="connsiteX119" fmla="*/ 2233859 w 7945998"/>
              <a:gd name="connsiteY119" fmla="*/ 6172311 h 7437990"/>
              <a:gd name="connsiteX120" fmla="*/ 2029970 w 7945998"/>
              <a:gd name="connsiteY120" fmla="*/ 6361406 h 7437990"/>
              <a:gd name="connsiteX121" fmla="*/ 1828800 w 7945998"/>
              <a:gd name="connsiteY121" fmla="*/ 6172311 h 7437990"/>
              <a:gd name="connsiteX122" fmla="*/ 1828800 w 7945998"/>
              <a:gd name="connsiteY122" fmla="*/ 5652531 h 7437990"/>
              <a:gd name="connsiteX123" fmla="*/ 1828800 w 7945998"/>
              <a:gd name="connsiteY123" fmla="*/ 5578640 h 7437990"/>
              <a:gd name="connsiteX124" fmla="*/ 1818687 w 7945998"/>
              <a:gd name="connsiteY124" fmla="*/ 5579580 h 7437990"/>
              <a:gd name="connsiteX125" fmla="*/ 1617517 w 7945998"/>
              <a:gd name="connsiteY125" fmla="*/ 5393006 h 7437990"/>
              <a:gd name="connsiteX126" fmla="*/ 1617517 w 7945998"/>
              <a:gd name="connsiteY126" fmla="*/ 4081943 h 7437990"/>
              <a:gd name="connsiteX127" fmla="*/ 1413629 w 7945998"/>
              <a:gd name="connsiteY127" fmla="*/ 3892848 h 7437990"/>
              <a:gd name="connsiteX128" fmla="*/ 1212458 w 7945998"/>
              <a:gd name="connsiteY128" fmla="*/ 4081943 h 7437990"/>
              <a:gd name="connsiteX129" fmla="*/ 1212458 w 7945998"/>
              <a:gd name="connsiteY129" fmla="*/ 4644187 h 7437990"/>
              <a:gd name="connsiteX130" fmla="*/ 1011288 w 7945998"/>
              <a:gd name="connsiteY130" fmla="*/ 4830762 h 7437990"/>
              <a:gd name="connsiteX131" fmla="*/ 807399 w 7945998"/>
              <a:gd name="connsiteY131" fmla="*/ 4644187 h 7437990"/>
              <a:gd name="connsiteX132" fmla="*/ 807399 w 7945998"/>
              <a:gd name="connsiteY132" fmla="*/ 4011348 h 7437990"/>
              <a:gd name="connsiteX133" fmla="*/ 606229 w 7945998"/>
              <a:gd name="connsiteY133" fmla="*/ 3822252 h 7437990"/>
              <a:gd name="connsiteX134" fmla="*/ 405059 w 7945998"/>
              <a:gd name="connsiteY134" fmla="*/ 4011348 h 7437990"/>
              <a:gd name="connsiteX135" fmla="*/ 405059 w 7945998"/>
              <a:gd name="connsiteY135" fmla="*/ 4313901 h 7437990"/>
              <a:gd name="connsiteX136" fmla="*/ 201170 w 7945998"/>
              <a:gd name="connsiteY136" fmla="*/ 4502996 h 7437990"/>
              <a:gd name="connsiteX137" fmla="*/ 0 w 7945998"/>
              <a:gd name="connsiteY137" fmla="*/ 4313901 h 7437990"/>
              <a:gd name="connsiteX138" fmla="*/ 0 w 7945998"/>
              <a:gd name="connsiteY138" fmla="*/ 847148 h 7437990"/>
              <a:gd name="connsiteX139" fmla="*/ 201170 w 7945998"/>
              <a:gd name="connsiteY139" fmla="*/ 660574 h 7437990"/>
              <a:gd name="connsiteX140" fmla="*/ 217481 w 7945998"/>
              <a:gd name="connsiteY140" fmla="*/ 660574 h 7437990"/>
              <a:gd name="connsiteX141" fmla="*/ 307193 w 7945998"/>
              <a:gd name="connsiteY141" fmla="*/ 645446 h 7437990"/>
              <a:gd name="connsiteX142" fmla="*/ 405059 w 7945998"/>
              <a:gd name="connsiteY142" fmla="*/ 496691 h 7437990"/>
              <a:gd name="connsiteX143" fmla="*/ 405059 w 7945998"/>
              <a:gd name="connsiteY143" fmla="*/ 239521 h 7437990"/>
              <a:gd name="connsiteX144" fmla="*/ 606229 w 7945998"/>
              <a:gd name="connsiteY144" fmla="*/ 50426 h 7437990"/>
              <a:gd name="connsiteX145" fmla="*/ 807399 w 7945998"/>
              <a:gd name="connsiteY145" fmla="*/ 239521 h 7437990"/>
              <a:gd name="connsiteX146" fmla="*/ 807399 w 7945998"/>
              <a:gd name="connsiteY146" fmla="*/ 635361 h 7437990"/>
              <a:gd name="connsiteX147" fmla="*/ 905266 w 7945998"/>
              <a:gd name="connsiteY147" fmla="*/ 784116 h 7437990"/>
              <a:gd name="connsiteX148" fmla="*/ 1024880 w 7945998"/>
              <a:gd name="connsiteY148" fmla="*/ 801765 h 7437990"/>
              <a:gd name="connsiteX149" fmla="*/ 1212458 w 7945998"/>
              <a:gd name="connsiteY149" fmla="*/ 988339 h 7437990"/>
              <a:gd name="connsiteX150" fmla="*/ 1212458 w 7945998"/>
              <a:gd name="connsiteY150" fmla="*/ 2064923 h 7437990"/>
              <a:gd name="connsiteX151" fmla="*/ 1413629 w 7945998"/>
              <a:gd name="connsiteY151" fmla="*/ 2254019 h 7437990"/>
              <a:gd name="connsiteX152" fmla="*/ 1617517 w 7945998"/>
              <a:gd name="connsiteY152" fmla="*/ 2064923 h 7437990"/>
              <a:gd name="connsiteX153" fmla="*/ 1617517 w 7945998"/>
              <a:gd name="connsiteY153" fmla="*/ 1737158 h 7437990"/>
              <a:gd name="connsiteX154" fmla="*/ 1818687 w 7945998"/>
              <a:gd name="connsiteY154" fmla="*/ 1550583 h 7437990"/>
              <a:gd name="connsiteX155" fmla="*/ 1821406 w 7945998"/>
              <a:gd name="connsiteY155" fmla="*/ 1550583 h 7437990"/>
              <a:gd name="connsiteX156" fmla="*/ 1921991 w 7945998"/>
              <a:gd name="connsiteY156" fmla="*/ 1535456 h 7437990"/>
              <a:gd name="connsiteX157" fmla="*/ 2019858 w 7945998"/>
              <a:gd name="connsiteY157" fmla="*/ 1386701 h 7437990"/>
              <a:gd name="connsiteX158" fmla="*/ 2019858 w 7945998"/>
              <a:gd name="connsiteY158" fmla="*/ 544595 h 7437990"/>
              <a:gd name="connsiteX159" fmla="*/ 2223747 w 7945998"/>
              <a:gd name="connsiteY159" fmla="*/ 355500 h 7437990"/>
              <a:gd name="connsiteX160" fmla="*/ 2231902 w 7945998"/>
              <a:gd name="connsiteY160" fmla="*/ 355500 h 7437990"/>
              <a:gd name="connsiteX161" fmla="*/ 2329769 w 7945998"/>
              <a:gd name="connsiteY161" fmla="*/ 340372 h 7437990"/>
              <a:gd name="connsiteX162" fmla="*/ 2424916 w 7945998"/>
              <a:gd name="connsiteY162" fmla="*/ 216830 h 7437990"/>
              <a:gd name="connsiteX163" fmla="*/ 2424916 w 7945998"/>
              <a:gd name="connsiteY163" fmla="*/ 186574 h 7437990"/>
              <a:gd name="connsiteX164" fmla="*/ 2626087 w 7945998"/>
              <a:gd name="connsiteY164" fmla="*/ 0 h 7437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7945998" h="7437990">
                <a:moveTo>
                  <a:pt x="5904801" y="5437624"/>
                </a:moveTo>
                <a:cubicBezTo>
                  <a:pt x="6021892" y="5437624"/>
                  <a:pt x="6117198" y="5525923"/>
                  <a:pt x="6117198" y="5634404"/>
                </a:cubicBezTo>
                <a:cubicBezTo>
                  <a:pt x="6117198" y="7150621"/>
                  <a:pt x="6117198" y="7150621"/>
                  <a:pt x="6117198" y="7150621"/>
                </a:cubicBezTo>
                <a:cubicBezTo>
                  <a:pt x="6117198" y="7259102"/>
                  <a:pt x="6021892" y="7347401"/>
                  <a:pt x="5904801" y="7347401"/>
                </a:cubicBezTo>
                <a:cubicBezTo>
                  <a:pt x="5787711" y="7347401"/>
                  <a:pt x="5695127" y="7259102"/>
                  <a:pt x="5695127" y="7150621"/>
                </a:cubicBezTo>
                <a:cubicBezTo>
                  <a:pt x="5695127" y="5634404"/>
                  <a:pt x="5695127" y="5634404"/>
                  <a:pt x="5695127" y="5634404"/>
                </a:cubicBezTo>
                <a:cubicBezTo>
                  <a:pt x="5695127" y="5525923"/>
                  <a:pt x="5787711" y="5437624"/>
                  <a:pt x="5904801" y="5437624"/>
                </a:cubicBezTo>
                <a:close/>
                <a:moveTo>
                  <a:pt x="3069455" y="4014908"/>
                </a:moveTo>
                <a:lnTo>
                  <a:pt x="3100046" y="4057591"/>
                </a:lnTo>
                <a:cubicBezTo>
                  <a:pt x="3127317" y="4083119"/>
                  <a:pt x="3162424" y="4101202"/>
                  <a:pt x="3201784" y="4108647"/>
                </a:cubicBezTo>
                <a:lnTo>
                  <a:pt x="3204775" y="4108926"/>
                </a:lnTo>
                <a:lnTo>
                  <a:pt x="3173529" y="4065871"/>
                </a:lnTo>
                <a:cubicBezTo>
                  <a:pt x="3146258" y="4040579"/>
                  <a:pt x="3111151" y="4022556"/>
                  <a:pt x="3071791" y="4015125"/>
                </a:cubicBezTo>
                <a:close/>
                <a:moveTo>
                  <a:pt x="7733601" y="3579214"/>
                </a:moveTo>
                <a:cubicBezTo>
                  <a:pt x="7850692" y="3579214"/>
                  <a:pt x="7945998" y="3667513"/>
                  <a:pt x="7945998" y="3775994"/>
                </a:cubicBezTo>
                <a:cubicBezTo>
                  <a:pt x="7945998" y="5292211"/>
                  <a:pt x="7945998" y="5292211"/>
                  <a:pt x="7945998" y="5292211"/>
                </a:cubicBezTo>
                <a:cubicBezTo>
                  <a:pt x="7945998" y="5400692"/>
                  <a:pt x="7850692" y="5488991"/>
                  <a:pt x="7733601" y="5488991"/>
                </a:cubicBezTo>
                <a:cubicBezTo>
                  <a:pt x="7616511" y="5488991"/>
                  <a:pt x="7523927" y="5400692"/>
                  <a:pt x="7523927" y="5292211"/>
                </a:cubicBezTo>
                <a:cubicBezTo>
                  <a:pt x="7523927" y="3775994"/>
                  <a:pt x="7523927" y="3775994"/>
                  <a:pt x="7523927" y="3775994"/>
                </a:cubicBezTo>
                <a:cubicBezTo>
                  <a:pt x="7523927" y="3667513"/>
                  <a:pt x="7616511" y="3579214"/>
                  <a:pt x="7733601" y="3579214"/>
                </a:cubicBezTo>
                <a:close/>
                <a:moveTo>
                  <a:pt x="7733601" y="1519687"/>
                </a:moveTo>
                <a:cubicBezTo>
                  <a:pt x="7850692" y="1519687"/>
                  <a:pt x="7945998" y="1607999"/>
                  <a:pt x="7945998" y="1716497"/>
                </a:cubicBezTo>
                <a:cubicBezTo>
                  <a:pt x="7945998" y="2498692"/>
                  <a:pt x="7945998" y="2498692"/>
                  <a:pt x="7945998" y="2498692"/>
                </a:cubicBezTo>
                <a:cubicBezTo>
                  <a:pt x="7945998" y="2607190"/>
                  <a:pt x="7850692" y="2695503"/>
                  <a:pt x="7733601" y="2695503"/>
                </a:cubicBezTo>
                <a:cubicBezTo>
                  <a:pt x="7616511" y="2695503"/>
                  <a:pt x="7523927" y="2607190"/>
                  <a:pt x="7523927" y="2498692"/>
                </a:cubicBezTo>
                <a:cubicBezTo>
                  <a:pt x="7523927" y="1716497"/>
                  <a:pt x="7523927" y="1716497"/>
                  <a:pt x="7523927" y="1716497"/>
                </a:cubicBezTo>
                <a:cubicBezTo>
                  <a:pt x="7523927" y="1607999"/>
                  <a:pt x="7616511" y="1519687"/>
                  <a:pt x="7733601" y="1519687"/>
                </a:cubicBezTo>
                <a:close/>
                <a:moveTo>
                  <a:pt x="2626087" y="0"/>
                </a:moveTo>
                <a:cubicBezTo>
                  <a:pt x="2737546" y="0"/>
                  <a:pt x="2829976" y="83202"/>
                  <a:pt x="2829976" y="186574"/>
                </a:cubicBezTo>
                <a:cubicBezTo>
                  <a:pt x="2829976" y="186574"/>
                  <a:pt x="2829976" y="186574"/>
                  <a:pt x="2829976" y="801765"/>
                </a:cubicBezTo>
                <a:cubicBezTo>
                  <a:pt x="2829976" y="905137"/>
                  <a:pt x="2919686" y="988339"/>
                  <a:pt x="3031146" y="988339"/>
                </a:cubicBezTo>
                <a:cubicBezTo>
                  <a:pt x="3142605" y="988339"/>
                  <a:pt x="3232316" y="905137"/>
                  <a:pt x="3232316" y="801765"/>
                </a:cubicBezTo>
                <a:cubicBezTo>
                  <a:pt x="3232316" y="801765"/>
                  <a:pt x="3232316" y="801765"/>
                  <a:pt x="3232316" y="708478"/>
                </a:cubicBezTo>
                <a:cubicBezTo>
                  <a:pt x="3232316" y="602585"/>
                  <a:pt x="3324745" y="519383"/>
                  <a:pt x="3436204" y="519383"/>
                </a:cubicBezTo>
                <a:cubicBezTo>
                  <a:pt x="3547663" y="519383"/>
                  <a:pt x="3637375" y="602585"/>
                  <a:pt x="3637375" y="708478"/>
                </a:cubicBezTo>
                <a:cubicBezTo>
                  <a:pt x="3637375" y="708478"/>
                  <a:pt x="3637375" y="708478"/>
                  <a:pt x="3637375" y="3288758"/>
                </a:cubicBezTo>
                <a:lnTo>
                  <a:pt x="3637375" y="3409933"/>
                </a:lnTo>
                <a:lnTo>
                  <a:pt x="3647487" y="3408993"/>
                </a:lnTo>
                <a:cubicBezTo>
                  <a:pt x="3647487" y="3408993"/>
                  <a:pt x="3650206" y="3408993"/>
                  <a:pt x="3650206" y="3408993"/>
                </a:cubicBezTo>
                <a:lnTo>
                  <a:pt x="3657600" y="3408928"/>
                </a:lnTo>
                <a:lnTo>
                  <a:pt x="3657600" y="3334116"/>
                </a:lnTo>
                <a:cubicBezTo>
                  <a:pt x="3657600" y="2820895"/>
                  <a:pt x="3657600" y="2038845"/>
                  <a:pt x="3657600" y="847148"/>
                </a:cubicBezTo>
                <a:cubicBezTo>
                  <a:pt x="3657600" y="743776"/>
                  <a:pt x="3747312" y="660574"/>
                  <a:pt x="3858770" y="660574"/>
                </a:cubicBezTo>
                <a:cubicBezTo>
                  <a:pt x="3864207" y="660574"/>
                  <a:pt x="3869644" y="660574"/>
                  <a:pt x="3875081" y="660574"/>
                </a:cubicBezTo>
                <a:cubicBezTo>
                  <a:pt x="3907703" y="660574"/>
                  <a:pt x="3924015" y="658053"/>
                  <a:pt x="3964793" y="645446"/>
                </a:cubicBezTo>
                <a:cubicBezTo>
                  <a:pt x="3997415" y="632840"/>
                  <a:pt x="4057222" y="597542"/>
                  <a:pt x="4062659" y="496691"/>
                </a:cubicBezTo>
                <a:cubicBezTo>
                  <a:pt x="4062659" y="496691"/>
                  <a:pt x="4062659" y="496691"/>
                  <a:pt x="4062659" y="239521"/>
                </a:cubicBezTo>
                <a:cubicBezTo>
                  <a:pt x="4062659" y="136149"/>
                  <a:pt x="4152370" y="50426"/>
                  <a:pt x="4263829" y="50426"/>
                </a:cubicBezTo>
                <a:cubicBezTo>
                  <a:pt x="4375289" y="50426"/>
                  <a:pt x="4464999" y="136149"/>
                  <a:pt x="4464999" y="239521"/>
                </a:cubicBezTo>
                <a:cubicBezTo>
                  <a:pt x="4464999" y="239521"/>
                  <a:pt x="4464999" y="239521"/>
                  <a:pt x="4464999" y="635361"/>
                </a:cubicBezTo>
                <a:cubicBezTo>
                  <a:pt x="4470436" y="736212"/>
                  <a:pt x="4530244" y="771510"/>
                  <a:pt x="4562866" y="784116"/>
                </a:cubicBezTo>
                <a:cubicBezTo>
                  <a:pt x="4614517" y="801765"/>
                  <a:pt x="4628110" y="799244"/>
                  <a:pt x="4682480" y="801765"/>
                </a:cubicBezTo>
                <a:cubicBezTo>
                  <a:pt x="4785784" y="809329"/>
                  <a:pt x="4870058" y="890010"/>
                  <a:pt x="4870058" y="988339"/>
                </a:cubicBezTo>
                <a:cubicBezTo>
                  <a:pt x="4870058" y="988339"/>
                  <a:pt x="4870058" y="988339"/>
                  <a:pt x="4870058" y="2064923"/>
                </a:cubicBezTo>
                <a:cubicBezTo>
                  <a:pt x="4870058" y="2170817"/>
                  <a:pt x="4959769" y="2254019"/>
                  <a:pt x="5071229" y="2254019"/>
                </a:cubicBezTo>
                <a:cubicBezTo>
                  <a:pt x="5182688" y="2254019"/>
                  <a:pt x="5275117" y="2170817"/>
                  <a:pt x="5275117" y="2064923"/>
                </a:cubicBezTo>
                <a:cubicBezTo>
                  <a:pt x="5275117" y="2064923"/>
                  <a:pt x="5275117" y="2064923"/>
                  <a:pt x="5275117" y="1737158"/>
                </a:cubicBezTo>
                <a:cubicBezTo>
                  <a:pt x="5275117" y="1633786"/>
                  <a:pt x="5364828" y="1550583"/>
                  <a:pt x="5476287" y="1550583"/>
                </a:cubicBezTo>
                <a:cubicBezTo>
                  <a:pt x="5476287" y="1550583"/>
                  <a:pt x="5479006" y="1550583"/>
                  <a:pt x="5479006" y="1550583"/>
                </a:cubicBezTo>
                <a:cubicBezTo>
                  <a:pt x="5519783" y="1550583"/>
                  <a:pt x="5536095" y="1550583"/>
                  <a:pt x="5579591" y="1535456"/>
                </a:cubicBezTo>
                <a:cubicBezTo>
                  <a:pt x="5614932" y="1522849"/>
                  <a:pt x="5674739" y="1487552"/>
                  <a:pt x="5677458" y="1386701"/>
                </a:cubicBezTo>
                <a:lnTo>
                  <a:pt x="5677458" y="544595"/>
                </a:lnTo>
                <a:cubicBezTo>
                  <a:pt x="5677458" y="438702"/>
                  <a:pt x="5769887" y="355500"/>
                  <a:pt x="5881347" y="355500"/>
                </a:cubicBezTo>
                <a:cubicBezTo>
                  <a:pt x="5884065" y="355500"/>
                  <a:pt x="5886784" y="355500"/>
                  <a:pt x="5889502" y="355500"/>
                </a:cubicBezTo>
                <a:cubicBezTo>
                  <a:pt x="5927561" y="355500"/>
                  <a:pt x="5943872" y="355500"/>
                  <a:pt x="5987369" y="340372"/>
                </a:cubicBezTo>
                <a:cubicBezTo>
                  <a:pt x="6017272" y="330287"/>
                  <a:pt x="6071642" y="297510"/>
                  <a:pt x="6082516" y="216830"/>
                </a:cubicBezTo>
                <a:cubicBezTo>
                  <a:pt x="6082516" y="216830"/>
                  <a:pt x="6082516" y="216830"/>
                  <a:pt x="6082516" y="186574"/>
                </a:cubicBezTo>
                <a:cubicBezTo>
                  <a:pt x="6082516" y="83202"/>
                  <a:pt x="6172228" y="0"/>
                  <a:pt x="6283687" y="0"/>
                </a:cubicBezTo>
                <a:cubicBezTo>
                  <a:pt x="6395146" y="0"/>
                  <a:pt x="6487576" y="83202"/>
                  <a:pt x="6487576" y="186574"/>
                </a:cubicBezTo>
                <a:cubicBezTo>
                  <a:pt x="6487576" y="186574"/>
                  <a:pt x="6487576" y="186574"/>
                  <a:pt x="6487576" y="801765"/>
                </a:cubicBezTo>
                <a:cubicBezTo>
                  <a:pt x="6487576" y="905137"/>
                  <a:pt x="6577286" y="988339"/>
                  <a:pt x="6688746" y="988339"/>
                </a:cubicBezTo>
                <a:cubicBezTo>
                  <a:pt x="6800205" y="988339"/>
                  <a:pt x="6889916" y="905137"/>
                  <a:pt x="6889916" y="801765"/>
                </a:cubicBezTo>
                <a:cubicBezTo>
                  <a:pt x="6889916" y="801765"/>
                  <a:pt x="6889916" y="801765"/>
                  <a:pt x="6889916" y="708478"/>
                </a:cubicBezTo>
                <a:cubicBezTo>
                  <a:pt x="6889916" y="602585"/>
                  <a:pt x="6982345" y="519383"/>
                  <a:pt x="7093804" y="519383"/>
                </a:cubicBezTo>
                <a:cubicBezTo>
                  <a:pt x="7205263" y="519383"/>
                  <a:pt x="7294975" y="602585"/>
                  <a:pt x="7294975" y="708478"/>
                </a:cubicBezTo>
                <a:cubicBezTo>
                  <a:pt x="7294975" y="708478"/>
                  <a:pt x="7294975" y="708478"/>
                  <a:pt x="7294975" y="4175230"/>
                </a:cubicBezTo>
                <a:cubicBezTo>
                  <a:pt x="7294975" y="4278603"/>
                  <a:pt x="7205263" y="4361805"/>
                  <a:pt x="7093804" y="4361805"/>
                </a:cubicBezTo>
                <a:cubicBezTo>
                  <a:pt x="6982345" y="4361805"/>
                  <a:pt x="6889916" y="4278603"/>
                  <a:pt x="6889916" y="4175230"/>
                </a:cubicBezTo>
                <a:cubicBezTo>
                  <a:pt x="6889916" y="4175230"/>
                  <a:pt x="6889916" y="4175230"/>
                  <a:pt x="6889916" y="4197922"/>
                </a:cubicBezTo>
                <a:cubicBezTo>
                  <a:pt x="6889916" y="4094550"/>
                  <a:pt x="6800205" y="4011348"/>
                  <a:pt x="6688746" y="4011348"/>
                </a:cubicBezTo>
                <a:cubicBezTo>
                  <a:pt x="6577286" y="4011348"/>
                  <a:pt x="6487576" y="4094550"/>
                  <a:pt x="6487576" y="4197922"/>
                </a:cubicBezTo>
                <a:cubicBezTo>
                  <a:pt x="6487576" y="4197922"/>
                  <a:pt x="6487576" y="4197922"/>
                  <a:pt x="6487576" y="4273560"/>
                </a:cubicBezTo>
                <a:cubicBezTo>
                  <a:pt x="6487576" y="4376932"/>
                  <a:pt x="6395146" y="4460134"/>
                  <a:pt x="6283687" y="4460134"/>
                </a:cubicBezTo>
                <a:cubicBezTo>
                  <a:pt x="6227958" y="4460134"/>
                  <a:pt x="6177665" y="4439334"/>
                  <a:pt x="6141304" y="4405612"/>
                </a:cubicBezTo>
                <a:lnTo>
                  <a:pt x="6115747" y="4370396"/>
                </a:lnTo>
                <a:lnTo>
                  <a:pt x="6112874" y="4396710"/>
                </a:lnTo>
                <a:cubicBezTo>
                  <a:pt x="6093031" y="4486299"/>
                  <a:pt x="6007256" y="4553913"/>
                  <a:pt x="5904801" y="4553913"/>
                </a:cubicBezTo>
                <a:cubicBezTo>
                  <a:pt x="5787711" y="4553913"/>
                  <a:pt x="5695127" y="4465600"/>
                  <a:pt x="5695127" y="4357102"/>
                </a:cubicBezTo>
                <a:lnTo>
                  <a:pt x="5695127" y="4239135"/>
                </a:lnTo>
                <a:lnTo>
                  <a:pt x="5693642" y="4241138"/>
                </a:lnTo>
                <a:cubicBezTo>
                  <a:pt x="5683235" y="4263475"/>
                  <a:pt x="5677458" y="4288058"/>
                  <a:pt x="5677458" y="4313901"/>
                </a:cubicBezTo>
                <a:cubicBezTo>
                  <a:pt x="5677458" y="4313901"/>
                  <a:pt x="5677458" y="4313901"/>
                  <a:pt x="5677458" y="5393006"/>
                </a:cubicBezTo>
                <a:cubicBezTo>
                  <a:pt x="5677458" y="5496378"/>
                  <a:pt x="5587746" y="5579580"/>
                  <a:pt x="5476287" y="5579580"/>
                </a:cubicBezTo>
                <a:lnTo>
                  <a:pt x="5466175" y="5578641"/>
                </a:lnTo>
                <a:lnTo>
                  <a:pt x="5466175" y="5718683"/>
                </a:lnTo>
                <a:cubicBezTo>
                  <a:pt x="5466175" y="5820354"/>
                  <a:pt x="5466175" y="5925304"/>
                  <a:pt x="5466175" y="6033640"/>
                </a:cubicBezTo>
                <a:cubicBezTo>
                  <a:pt x="5466175" y="6137013"/>
                  <a:pt x="5376463" y="6220215"/>
                  <a:pt x="5265004" y="6220215"/>
                </a:cubicBezTo>
                <a:cubicBezTo>
                  <a:pt x="5153545" y="6220215"/>
                  <a:pt x="5061116" y="6137013"/>
                  <a:pt x="5061116" y="6033640"/>
                </a:cubicBezTo>
                <a:cubicBezTo>
                  <a:pt x="5061116" y="6033640"/>
                  <a:pt x="5061116" y="6033640"/>
                  <a:pt x="5061116" y="6056332"/>
                </a:cubicBezTo>
                <a:cubicBezTo>
                  <a:pt x="5061116" y="5952960"/>
                  <a:pt x="4971405" y="5869758"/>
                  <a:pt x="4859946" y="5869758"/>
                </a:cubicBezTo>
                <a:cubicBezTo>
                  <a:pt x="4748486" y="5869758"/>
                  <a:pt x="4658776" y="5952960"/>
                  <a:pt x="4658776" y="6056332"/>
                </a:cubicBezTo>
                <a:cubicBezTo>
                  <a:pt x="4658776" y="6056332"/>
                  <a:pt x="4658776" y="6056332"/>
                  <a:pt x="4658776" y="6131970"/>
                </a:cubicBezTo>
                <a:cubicBezTo>
                  <a:pt x="4658776" y="6235342"/>
                  <a:pt x="4566346" y="6318544"/>
                  <a:pt x="4454887" y="6318544"/>
                </a:cubicBezTo>
                <a:cubicBezTo>
                  <a:pt x="4343428" y="6318544"/>
                  <a:pt x="4253716" y="6235342"/>
                  <a:pt x="4253716" y="6131970"/>
                </a:cubicBezTo>
                <a:cubicBezTo>
                  <a:pt x="4253716" y="6131970"/>
                  <a:pt x="4253716" y="6131970"/>
                  <a:pt x="4253716" y="6172311"/>
                </a:cubicBezTo>
                <a:cubicBezTo>
                  <a:pt x="4253716" y="6068938"/>
                  <a:pt x="4164006" y="5985736"/>
                  <a:pt x="4052547" y="5985736"/>
                </a:cubicBezTo>
                <a:cubicBezTo>
                  <a:pt x="3941087" y="5985736"/>
                  <a:pt x="3848658" y="6068938"/>
                  <a:pt x="3848658" y="6172311"/>
                </a:cubicBezTo>
                <a:cubicBezTo>
                  <a:pt x="3848658" y="6172311"/>
                  <a:pt x="3848658" y="6172311"/>
                  <a:pt x="3848658" y="7251416"/>
                </a:cubicBezTo>
                <a:cubicBezTo>
                  <a:pt x="3848658" y="7354788"/>
                  <a:pt x="3758946" y="7437990"/>
                  <a:pt x="3647487" y="7437990"/>
                </a:cubicBezTo>
                <a:cubicBezTo>
                  <a:pt x="3536028" y="7437990"/>
                  <a:pt x="3446317" y="7354788"/>
                  <a:pt x="3446317" y="7251416"/>
                </a:cubicBezTo>
                <a:cubicBezTo>
                  <a:pt x="3446317" y="7251416"/>
                  <a:pt x="3446317" y="7251416"/>
                  <a:pt x="3446317" y="5940353"/>
                </a:cubicBezTo>
                <a:cubicBezTo>
                  <a:pt x="3446317" y="5836981"/>
                  <a:pt x="3353888" y="5751258"/>
                  <a:pt x="3242429" y="5751258"/>
                </a:cubicBezTo>
                <a:cubicBezTo>
                  <a:pt x="3130969" y="5751258"/>
                  <a:pt x="3041258" y="5836981"/>
                  <a:pt x="3041258" y="5940353"/>
                </a:cubicBezTo>
                <a:cubicBezTo>
                  <a:pt x="3041258" y="5940353"/>
                  <a:pt x="3041258" y="5940353"/>
                  <a:pt x="3041258" y="6502597"/>
                </a:cubicBezTo>
                <a:cubicBezTo>
                  <a:pt x="3041258" y="6605970"/>
                  <a:pt x="2951547" y="6689172"/>
                  <a:pt x="2840088" y="6689172"/>
                </a:cubicBezTo>
                <a:cubicBezTo>
                  <a:pt x="2728629" y="6689172"/>
                  <a:pt x="2636199" y="6605970"/>
                  <a:pt x="2636199" y="6502597"/>
                </a:cubicBezTo>
                <a:cubicBezTo>
                  <a:pt x="2636199" y="6502597"/>
                  <a:pt x="2636199" y="6502597"/>
                  <a:pt x="2636199" y="5869758"/>
                </a:cubicBezTo>
                <a:cubicBezTo>
                  <a:pt x="2636199" y="5766385"/>
                  <a:pt x="2546489" y="5680662"/>
                  <a:pt x="2435029" y="5680662"/>
                </a:cubicBezTo>
                <a:cubicBezTo>
                  <a:pt x="2323570" y="5680662"/>
                  <a:pt x="2233859" y="5766385"/>
                  <a:pt x="2233859" y="5869758"/>
                </a:cubicBezTo>
                <a:cubicBezTo>
                  <a:pt x="2233859" y="5869758"/>
                  <a:pt x="2233859" y="5869758"/>
                  <a:pt x="2233859" y="6172311"/>
                </a:cubicBezTo>
                <a:cubicBezTo>
                  <a:pt x="2233859" y="6278204"/>
                  <a:pt x="2141430" y="6361406"/>
                  <a:pt x="2029970" y="6361406"/>
                </a:cubicBezTo>
                <a:cubicBezTo>
                  <a:pt x="1918512" y="6361406"/>
                  <a:pt x="1828800" y="6278204"/>
                  <a:pt x="1828800" y="6172311"/>
                </a:cubicBezTo>
                <a:cubicBezTo>
                  <a:pt x="1828800" y="6172311"/>
                  <a:pt x="1828800" y="6172311"/>
                  <a:pt x="1828800" y="5652531"/>
                </a:cubicBezTo>
                <a:lnTo>
                  <a:pt x="1828800" y="5578640"/>
                </a:lnTo>
                <a:lnTo>
                  <a:pt x="1818687" y="5579580"/>
                </a:lnTo>
                <a:cubicBezTo>
                  <a:pt x="1707228" y="5579580"/>
                  <a:pt x="1617517" y="5496378"/>
                  <a:pt x="1617517" y="5393006"/>
                </a:cubicBezTo>
                <a:cubicBezTo>
                  <a:pt x="1617517" y="5393006"/>
                  <a:pt x="1617517" y="5393006"/>
                  <a:pt x="1617517" y="4081943"/>
                </a:cubicBezTo>
                <a:cubicBezTo>
                  <a:pt x="1617517" y="3978571"/>
                  <a:pt x="1525088" y="3892848"/>
                  <a:pt x="1413629" y="3892848"/>
                </a:cubicBezTo>
                <a:cubicBezTo>
                  <a:pt x="1302169" y="3892848"/>
                  <a:pt x="1212458" y="3978571"/>
                  <a:pt x="1212458" y="4081943"/>
                </a:cubicBezTo>
                <a:cubicBezTo>
                  <a:pt x="1212458" y="4081943"/>
                  <a:pt x="1212458" y="4081943"/>
                  <a:pt x="1212458" y="4644187"/>
                </a:cubicBezTo>
                <a:cubicBezTo>
                  <a:pt x="1212458" y="4747560"/>
                  <a:pt x="1122747" y="4830762"/>
                  <a:pt x="1011288" y="4830762"/>
                </a:cubicBezTo>
                <a:cubicBezTo>
                  <a:pt x="899829" y="4830762"/>
                  <a:pt x="807399" y="4747560"/>
                  <a:pt x="807399" y="4644187"/>
                </a:cubicBezTo>
                <a:cubicBezTo>
                  <a:pt x="807399" y="4644187"/>
                  <a:pt x="807399" y="4644187"/>
                  <a:pt x="807399" y="4011348"/>
                </a:cubicBezTo>
                <a:cubicBezTo>
                  <a:pt x="807399" y="3907975"/>
                  <a:pt x="717689" y="3822252"/>
                  <a:pt x="606229" y="3822252"/>
                </a:cubicBezTo>
                <a:cubicBezTo>
                  <a:pt x="494770" y="3822252"/>
                  <a:pt x="405059" y="3907975"/>
                  <a:pt x="405059" y="4011348"/>
                </a:cubicBezTo>
                <a:cubicBezTo>
                  <a:pt x="405059" y="4011348"/>
                  <a:pt x="405059" y="4011348"/>
                  <a:pt x="405059" y="4313901"/>
                </a:cubicBezTo>
                <a:cubicBezTo>
                  <a:pt x="405059" y="4419794"/>
                  <a:pt x="312630" y="4502996"/>
                  <a:pt x="201170" y="4502996"/>
                </a:cubicBezTo>
                <a:cubicBezTo>
                  <a:pt x="89712" y="4502996"/>
                  <a:pt x="0" y="4419794"/>
                  <a:pt x="0" y="4313901"/>
                </a:cubicBezTo>
                <a:cubicBezTo>
                  <a:pt x="0" y="4313901"/>
                  <a:pt x="0" y="4313901"/>
                  <a:pt x="0" y="847148"/>
                </a:cubicBezTo>
                <a:cubicBezTo>
                  <a:pt x="0" y="743776"/>
                  <a:pt x="89712" y="660574"/>
                  <a:pt x="201170" y="660574"/>
                </a:cubicBezTo>
                <a:cubicBezTo>
                  <a:pt x="206607" y="660574"/>
                  <a:pt x="212044" y="660574"/>
                  <a:pt x="217481" y="660574"/>
                </a:cubicBezTo>
                <a:cubicBezTo>
                  <a:pt x="250103" y="660574"/>
                  <a:pt x="266415" y="658053"/>
                  <a:pt x="307193" y="645446"/>
                </a:cubicBezTo>
                <a:cubicBezTo>
                  <a:pt x="339815" y="632840"/>
                  <a:pt x="399622" y="597542"/>
                  <a:pt x="405059" y="496691"/>
                </a:cubicBezTo>
                <a:cubicBezTo>
                  <a:pt x="405059" y="496691"/>
                  <a:pt x="405059" y="496691"/>
                  <a:pt x="405059" y="239521"/>
                </a:cubicBezTo>
                <a:cubicBezTo>
                  <a:pt x="405059" y="136149"/>
                  <a:pt x="494770" y="50426"/>
                  <a:pt x="606229" y="50426"/>
                </a:cubicBezTo>
                <a:cubicBezTo>
                  <a:pt x="717689" y="50426"/>
                  <a:pt x="807399" y="136149"/>
                  <a:pt x="807399" y="239521"/>
                </a:cubicBezTo>
                <a:cubicBezTo>
                  <a:pt x="807399" y="239521"/>
                  <a:pt x="807399" y="239521"/>
                  <a:pt x="807399" y="635361"/>
                </a:cubicBezTo>
                <a:cubicBezTo>
                  <a:pt x="812836" y="736212"/>
                  <a:pt x="872644" y="771510"/>
                  <a:pt x="905266" y="784116"/>
                </a:cubicBezTo>
                <a:cubicBezTo>
                  <a:pt x="956917" y="801765"/>
                  <a:pt x="970510" y="799244"/>
                  <a:pt x="1024880" y="801765"/>
                </a:cubicBezTo>
                <a:cubicBezTo>
                  <a:pt x="1128184" y="809329"/>
                  <a:pt x="1212458" y="890010"/>
                  <a:pt x="1212458" y="988339"/>
                </a:cubicBezTo>
                <a:cubicBezTo>
                  <a:pt x="1212458" y="988339"/>
                  <a:pt x="1212458" y="988339"/>
                  <a:pt x="1212458" y="2064923"/>
                </a:cubicBezTo>
                <a:cubicBezTo>
                  <a:pt x="1212458" y="2170817"/>
                  <a:pt x="1302169" y="2254019"/>
                  <a:pt x="1413629" y="2254019"/>
                </a:cubicBezTo>
                <a:cubicBezTo>
                  <a:pt x="1525088" y="2254019"/>
                  <a:pt x="1617517" y="2170817"/>
                  <a:pt x="1617517" y="2064923"/>
                </a:cubicBezTo>
                <a:cubicBezTo>
                  <a:pt x="1617517" y="2064923"/>
                  <a:pt x="1617517" y="2064923"/>
                  <a:pt x="1617517" y="1737158"/>
                </a:cubicBezTo>
                <a:cubicBezTo>
                  <a:pt x="1617517" y="1633786"/>
                  <a:pt x="1707228" y="1550583"/>
                  <a:pt x="1818687" y="1550583"/>
                </a:cubicBezTo>
                <a:cubicBezTo>
                  <a:pt x="1818687" y="1550583"/>
                  <a:pt x="1821406" y="1550583"/>
                  <a:pt x="1821406" y="1550583"/>
                </a:cubicBezTo>
                <a:cubicBezTo>
                  <a:pt x="1862183" y="1550583"/>
                  <a:pt x="1878495" y="1550583"/>
                  <a:pt x="1921991" y="1535456"/>
                </a:cubicBezTo>
                <a:cubicBezTo>
                  <a:pt x="1957332" y="1522849"/>
                  <a:pt x="2017139" y="1487552"/>
                  <a:pt x="2019858" y="1386701"/>
                </a:cubicBezTo>
                <a:lnTo>
                  <a:pt x="2019858" y="544595"/>
                </a:lnTo>
                <a:cubicBezTo>
                  <a:pt x="2019858" y="438702"/>
                  <a:pt x="2112287" y="355500"/>
                  <a:pt x="2223747" y="355500"/>
                </a:cubicBezTo>
                <a:cubicBezTo>
                  <a:pt x="2226465" y="355500"/>
                  <a:pt x="2229184" y="355500"/>
                  <a:pt x="2231902" y="355500"/>
                </a:cubicBezTo>
                <a:cubicBezTo>
                  <a:pt x="2269961" y="355500"/>
                  <a:pt x="2286272" y="355500"/>
                  <a:pt x="2329769" y="340372"/>
                </a:cubicBezTo>
                <a:cubicBezTo>
                  <a:pt x="2359672" y="330287"/>
                  <a:pt x="2414042" y="297510"/>
                  <a:pt x="2424916" y="216830"/>
                </a:cubicBezTo>
                <a:cubicBezTo>
                  <a:pt x="2424916" y="216830"/>
                  <a:pt x="2424916" y="216830"/>
                  <a:pt x="2424916" y="186574"/>
                </a:cubicBezTo>
                <a:cubicBezTo>
                  <a:pt x="2424916" y="83202"/>
                  <a:pt x="2514628" y="0"/>
                  <a:pt x="2626087" y="0"/>
                </a:cubicBezTo>
                <a:close/>
              </a:path>
            </a:pathLst>
          </a:custGeom>
          <a:blipFill>
            <a:blip r:embed="rId4"/>
            <a:stretch>
              <a:fillRect/>
            </a:stretch>
          </a:blipFill>
        </p:spPr>
      </p:pic>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أسباب الفشل في حل المشكلات</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56</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2892887" y="664926"/>
            <a:ext cx="5942796" cy="5870714"/>
            <a:chOff x="2871004" y="720587"/>
            <a:chExt cx="5942796" cy="5870714"/>
          </a:xfrm>
        </p:grpSpPr>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871004" y="720587"/>
              <a:ext cx="5942796" cy="5870714"/>
            </a:xfrm>
            <a:prstGeom prst="rect">
              <a:avLst/>
            </a:prstGeom>
          </p:spPr>
        </p:pic>
        <p:sp>
          <p:nvSpPr>
            <p:cNvPr id="6" name="Rectangle 5"/>
            <p:cNvSpPr/>
            <p:nvPr/>
          </p:nvSpPr>
          <p:spPr>
            <a:xfrm>
              <a:off x="5118100" y="3299126"/>
              <a:ext cx="1905000" cy="1224951"/>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Calibri" panose="020F0502020204030204" pitchFamily="34" charset="0"/>
                  <a:ea typeface="Calibri" panose="020F0502020204030204" pitchFamily="34" charset="0"/>
                  <a:cs typeface="Sakkal Majalla" panose="02000000000000000000" pitchFamily="2" charset="-78"/>
                </a:rPr>
                <a:t>أسباب زيادة المشكلة</a:t>
              </a:r>
              <a:endPar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pSp>
      <p:sp>
        <p:nvSpPr>
          <p:cNvPr id="7" name="Rectangle 6"/>
          <p:cNvSpPr/>
          <p:nvPr/>
        </p:nvSpPr>
        <p:spPr>
          <a:xfrm rot="1949877">
            <a:off x="6335794" y="1682765"/>
            <a:ext cx="2052750" cy="1083374"/>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Sakkal Majalla" panose="02000000000000000000" pitchFamily="2" charset="-78"/>
              </a:rPr>
              <a:t>عدم إدراك وتدارك المشكلة</a:t>
            </a:r>
            <a:endParaRPr kumimoji="0" lang="en-US" sz="18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rot="18555946">
            <a:off x="5920911" y="4927618"/>
            <a:ext cx="2865660" cy="517065"/>
          </a:xfrm>
          <a:prstGeom prst="rect">
            <a:avLst/>
          </a:prstGeom>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عدم التعبير الصحيح للمشكلة</a:t>
            </a:r>
            <a:endParaRPr kumimoji="0" lang="en-US" sz="16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rot="2066648">
            <a:off x="3889843" y="4853661"/>
            <a:ext cx="1805302" cy="517065"/>
          </a:xfrm>
          <a:prstGeom prst="rect">
            <a:avLst/>
          </a:prstGeom>
        </p:spPr>
        <p:txBody>
          <a:bodyPr wrap="none">
            <a:spAutoFit/>
          </a:bodyPr>
          <a:lstStyle/>
          <a:p>
            <a:pPr marL="0" marR="0" lvl="0" indent="0" algn="justLow" defTabSz="914400" rtl="0" eaLnBrk="1" fontAlgn="auto" latinLnBrk="0" hangingPunct="1">
              <a:lnSpc>
                <a:spcPct val="115000"/>
              </a:lnSpc>
              <a:spcBef>
                <a:spcPts val="0"/>
              </a:spcBef>
              <a:spcAft>
                <a:spcPts val="800"/>
              </a:spcAft>
              <a:buClrTx/>
              <a:buSzTx/>
              <a:buFontTx/>
              <a:buNone/>
              <a:tabLst/>
              <a:defRPr/>
            </a:pPr>
            <a:r>
              <a:rPr kumimoji="0" lang="ar-EG" sz="2400" b="1"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Sakkal Majalla" panose="02000000000000000000" pitchFamily="2" charset="-78"/>
              </a:rPr>
              <a:t>الانفعال والعصبيّة</a:t>
            </a:r>
            <a:endParaRPr kumimoji="0" lang="en-US" sz="1600" b="0" i="0" u="none" strike="noStrike" kern="12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rot="18744742">
            <a:off x="3514643" y="1966507"/>
            <a:ext cx="1720343" cy="587853"/>
          </a:xfrm>
          <a:prstGeom prst="rect">
            <a:avLst/>
          </a:prstGeom>
        </p:spPr>
        <p:txBody>
          <a:bodyPr wrap="none">
            <a:spAutoFit/>
          </a:bodyPr>
          <a:lstStyle/>
          <a:p>
            <a:pPr marL="0" marR="0" lvl="0" indent="0" algn="justLow" defTabSz="914400" rtl="0" eaLnBrk="1" fontAlgn="auto" latinLnBrk="0" hangingPunct="1">
              <a:lnSpc>
                <a:spcPct val="115000"/>
              </a:lnSpc>
              <a:spcBef>
                <a:spcPts val="0"/>
              </a:spcBef>
              <a:spcAft>
                <a:spcPts val="800"/>
              </a:spcAft>
              <a:buClrTx/>
              <a:buSzTx/>
              <a:buFontTx/>
              <a:buNone/>
              <a:tabLst/>
              <a:defRPr/>
            </a:pPr>
            <a:r>
              <a:rPr kumimoji="0" lang="ar-EG" sz="2800" b="1"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Sakkal Majalla" panose="02000000000000000000" pitchFamily="2" charset="-78"/>
              </a:rPr>
              <a:t>التفكير الخاطئ</a:t>
            </a:r>
            <a:endParaRPr kumimoji="0" lang="en-US" sz="1800" b="0" i="0" u="none" strike="noStrike" kern="12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Arial" panose="020B0604020202020204" pitchFamily="34" charset="0"/>
            </a:endParaRPr>
          </a:p>
        </p:txBody>
      </p:sp>
      <p:sp>
        <p:nvSpPr>
          <p:cNvPr id="13" name="TextBox 1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13830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1000" fill="hold"/>
                                        <p:tgtEl>
                                          <p:spTgt spid="8"/>
                                        </p:tgtEl>
                                        <p:attrNameLst>
                                          <p:attrName>ppt_w</p:attrName>
                                        </p:attrNameLst>
                                      </p:cBhvr>
                                      <p:tavLst>
                                        <p:tav tm="0">
                                          <p:val>
                                            <p:fltVal val="0"/>
                                          </p:val>
                                        </p:tav>
                                        <p:tav tm="100000">
                                          <p:val>
                                            <p:strVal val="#ppt_w"/>
                                          </p:val>
                                        </p:tav>
                                      </p:tavLst>
                                    </p:anim>
                                    <p:anim calcmode="lin" valueType="num">
                                      <p:cBhvr>
                                        <p:cTn id="23" dur="1000" fill="hold"/>
                                        <p:tgtEl>
                                          <p:spTgt spid="8"/>
                                        </p:tgtEl>
                                        <p:attrNameLst>
                                          <p:attrName>ppt_h</p:attrName>
                                        </p:attrNameLst>
                                      </p:cBhvr>
                                      <p:tavLst>
                                        <p:tav tm="0">
                                          <p:val>
                                            <p:fltVal val="0"/>
                                          </p:val>
                                        </p:tav>
                                        <p:tav tm="100000">
                                          <p:val>
                                            <p:strVal val="#ppt_h"/>
                                          </p:val>
                                        </p:tav>
                                      </p:tavLst>
                                    </p:anim>
                                    <p:anim calcmode="lin" valueType="num">
                                      <p:cBhvr>
                                        <p:cTn id="24" dur="1000" fill="hold"/>
                                        <p:tgtEl>
                                          <p:spTgt spid="8"/>
                                        </p:tgtEl>
                                        <p:attrNameLst>
                                          <p:attrName>style.rotation</p:attrName>
                                        </p:attrNameLst>
                                      </p:cBhvr>
                                      <p:tavLst>
                                        <p:tav tm="0">
                                          <p:val>
                                            <p:fltVal val="90"/>
                                          </p:val>
                                        </p:tav>
                                        <p:tav tm="100000">
                                          <p:val>
                                            <p:fltVal val="0"/>
                                          </p:val>
                                        </p:tav>
                                      </p:tavLst>
                                    </p:anim>
                                    <p:animEffect transition="in" filter="fade">
                                      <p:cBhvr>
                                        <p:cTn id="25" dur="10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0" fill="hold"/>
                                        <p:tgtEl>
                                          <p:spTgt spid="11"/>
                                        </p:tgtEl>
                                        <p:attrNameLst>
                                          <p:attrName>ppt_w</p:attrName>
                                        </p:attrNameLst>
                                      </p:cBhvr>
                                      <p:tavLst>
                                        <p:tav tm="0">
                                          <p:val>
                                            <p:fltVal val="0"/>
                                          </p:val>
                                        </p:tav>
                                        <p:tav tm="100000">
                                          <p:val>
                                            <p:strVal val="#ppt_w"/>
                                          </p:val>
                                        </p:tav>
                                      </p:tavLst>
                                    </p:anim>
                                    <p:anim calcmode="lin" valueType="num">
                                      <p:cBhvr>
                                        <p:cTn id="39" dur="1000" fill="hold"/>
                                        <p:tgtEl>
                                          <p:spTgt spid="11"/>
                                        </p:tgtEl>
                                        <p:attrNameLst>
                                          <p:attrName>ppt_h</p:attrName>
                                        </p:attrNameLst>
                                      </p:cBhvr>
                                      <p:tavLst>
                                        <p:tav tm="0">
                                          <p:val>
                                            <p:fltVal val="0"/>
                                          </p:val>
                                        </p:tav>
                                        <p:tav tm="100000">
                                          <p:val>
                                            <p:strVal val="#ppt_h"/>
                                          </p:val>
                                        </p:tav>
                                      </p:tavLst>
                                    </p:anim>
                                    <p:anim calcmode="lin" valueType="num">
                                      <p:cBhvr>
                                        <p:cTn id="40" dur="1000" fill="hold"/>
                                        <p:tgtEl>
                                          <p:spTgt spid="11"/>
                                        </p:tgtEl>
                                        <p:attrNameLst>
                                          <p:attrName>style.rotation</p:attrName>
                                        </p:attrNameLst>
                                      </p:cBhvr>
                                      <p:tavLst>
                                        <p:tav tm="0">
                                          <p:val>
                                            <p:fltVal val="90"/>
                                          </p:val>
                                        </p:tav>
                                        <p:tav tm="100000">
                                          <p:val>
                                            <p:fltVal val="0"/>
                                          </p:val>
                                        </p:tav>
                                      </p:tavLst>
                                    </p:anim>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77200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أسرار حل المشكلات</a:t>
            </a:r>
          </a:p>
        </p:txBody>
      </p:sp>
      <p:sp>
        <p:nvSpPr>
          <p:cNvPr id="4" name="Slide Number Placeholder 3"/>
          <p:cNvSpPr>
            <a:spLocks noGrp="1"/>
          </p:cNvSpPr>
          <p:nvPr>
            <p:ph type="sldNum" sz="quarter" idx="12"/>
          </p:nvPr>
        </p:nvSpPr>
        <p:spPr/>
        <p:txBody>
          <a:bodyPr/>
          <a:lstStyle/>
          <a:p>
            <a:fld id="{802A93DA-8321-490E-B7A0-7881EC602D96}" type="slidenum">
              <a:rPr lang="ar-EG" smtClean="0"/>
              <a:t>57</a:t>
            </a:fld>
            <a:endParaRPr lang="ar-EG"/>
          </a:p>
        </p:txBody>
      </p:sp>
      <p:pic>
        <p:nvPicPr>
          <p:cNvPr id="5" name="Picture 4" descr="ÙÙÙØ§Ø³ ÙÙÙØ±Øª Ø§ÙØ®ÙØ§Ø³Ù | Ø£ÙÙÙÙØ©"/>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590127" y="1599440"/>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0221575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أسرار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58</a:t>
            </a:fld>
            <a:endParaRPr lang="ar-EG"/>
          </a:p>
        </p:txBody>
      </p:sp>
      <p:grpSp>
        <p:nvGrpSpPr>
          <p:cNvPr id="4" name="Group 3"/>
          <p:cNvGrpSpPr/>
          <p:nvPr/>
        </p:nvGrpSpPr>
        <p:grpSpPr>
          <a:xfrm>
            <a:off x="1981200" y="320912"/>
            <a:ext cx="3725333" cy="576555"/>
            <a:chOff x="0" y="0"/>
            <a:chExt cx="2510155" cy="450850"/>
          </a:xfrm>
        </p:grpSpPr>
        <p:pic>
          <p:nvPicPr>
            <p:cNvPr id="5" name="Picture 4" descr="C:\Users\Google\Desktop\اشكال\ghg_0014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10155" cy="450850"/>
            </a:xfrm>
            <a:prstGeom prst="rect">
              <a:avLst/>
            </a:prstGeom>
            <a:noFill/>
            <a:ln>
              <a:noFill/>
            </a:ln>
          </p:spPr>
        </p:pic>
        <p:sp>
          <p:nvSpPr>
            <p:cNvPr id="6" name="Rectangle 5"/>
            <p:cNvSpPr/>
            <p:nvPr/>
          </p:nvSpPr>
          <p:spPr>
            <a:xfrm>
              <a:off x="195844" y="35626"/>
              <a:ext cx="2095500" cy="363556"/>
            </a:xfrm>
            <a:prstGeom prst="rect">
              <a:avLst/>
            </a:prstGeom>
          </p:spPr>
          <p:txBody>
            <a:bodyPr wrap="square">
              <a:noAutofit/>
            </a:bodyPr>
            <a:lstStyle/>
            <a:p>
              <a:pPr algn="ctr" rtl="1">
                <a:lnSpc>
                  <a:spcPct val="107000"/>
                </a:lnSpc>
                <a:spcAft>
                  <a:spcPts val="800"/>
                </a:spcAft>
              </a:pPr>
              <a:r>
                <a:rPr lang="ar-SA" sz="2800" b="1">
                  <a:solidFill>
                    <a:srgbClr val="FFFFFF"/>
                  </a:solidFill>
                  <a:effectLst/>
                  <a:latin typeface="Sakkal Majalla" panose="02000000000000000000" pitchFamily="2" charset="-78"/>
                  <a:ea typeface="Calibri" panose="020F0502020204030204" pitchFamily="34" charset="0"/>
                  <a:cs typeface="Sakkal Majalla" panose="02000000000000000000" pitchFamily="2" charset="-78"/>
                </a:rPr>
                <a:t>تقنية بسيطة لحل المشكلات</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8" name="Group 7"/>
          <p:cNvGrpSpPr/>
          <p:nvPr/>
        </p:nvGrpSpPr>
        <p:grpSpPr>
          <a:xfrm>
            <a:off x="406400" y="1100835"/>
            <a:ext cx="11545040" cy="1015663"/>
            <a:chOff x="406400" y="1100835"/>
            <a:chExt cx="11545040" cy="1015663"/>
          </a:xfrm>
        </p:grpSpPr>
        <p:pic>
          <p:nvPicPr>
            <p:cNvPr id="2" name="Picture 1"/>
            <p:cNvPicPr>
              <a:picLocks noChangeAspect="1"/>
            </p:cNvPicPr>
            <p:nvPr/>
          </p:nvPicPr>
          <p:blipFill rotWithShape="1">
            <a:blip r:embed="rId4">
              <a:clrChange>
                <a:clrFrom>
                  <a:srgbClr val="FFFFFF"/>
                </a:clrFrom>
                <a:clrTo>
                  <a:srgbClr val="FFFFFF">
                    <a:alpha val="0"/>
                  </a:srgbClr>
                </a:clrTo>
              </a:clrChange>
            </a:blip>
            <a:srcRect l="24966" t="14067" r="24892" b="21688"/>
            <a:stretch/>
          </p:blipFill>
          <p:spPr>
            <a:xfrm>
              <a:off x="11198114" y="1286934"/>
              <a:ext cx="753326" cy="643466"/>
            </a:xfrm>
            <a:prstGeom prst="rect">
              <a:avLst/>
            </a:prstGeom>
          </p:spPr>
        </p:pic>
        <p:sp>
          <p:nvSpPr>
            <p:cNvPr id="7" name="Rectangle 6"/>
            <p:cNvSpPr/>
            <p:nvPr/>
          </p:nvSpPr>
          <p:spPr>
            <a:xfrm>
              <a:off x="406400" y="1100835"/>
              <a:ext cx="10791714"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إنَّ دروس الحياة التي تختبئ خلف هذه المشكلات أو الفرص التي تُقدّمها مشاعر الضيق تكون عادةً سبباً في تغيير الحياة، وتحمل لنا الخير بشكلٍ عام، لذا تعلمْتُ أن أثق بأجراس الإنذار هذه وأن أرحب بالدروس التي تقدمها</a:t>
              </a:r>
            </a:p>
          </p:txBody>
        </p:sp>
      </p:grpSp>
      <p:grpSp>
        <p:nvGrpSpPr>
          <p:cNvPr id="11" name="Group 10"/>
          <p:cNvGrpSpPr/>
          <p:nvPr/>
        </p:nvGrpSpPr>
        <p:grpSpPr>
          <a:xfrm>
            <a:off x="406400" y="2116498"/>
            <a:ext cx="11545040" cy="1477328"/>
            <a:chOff x="406400" y="1100835"/>
            <a:chExt cx="11545040" cy="1477328"/>
          </a:xfrm>
        </p:grpSpPr>
        <p:pic>
          <p:nvPicPr>
            <p:cNvPr id="12" name="Picture 11"/>
            <p:cNvPicPr>
              <a:picLocks noChangeAspect="1"/>
            </p:cNvPicPr>
            <p:nvPr/>
          </p:nvPicPr>
          <p:blipFill rotWithShape="1">
            <a:blip r:embed="rId4">
              <a:clrChange>
                <a:clrFrom>
                  <a:srgbClr val="FFFFFF"/>
                </a:clrFrom>
                <a:clrTo>
                  <a:srgbClr val="FFFFFF">
                    <a:alpha val="0"/>
                  </a:srgbClr>
                </a:clrTo>
              </a:clrChange>
            </a:blip>
            <a:srcRect l="24966" t="14067" r="24892" b="21688"/>
            <a:stretch/>
          </p:blipFill>
          <p:spPr>
            <a:xfrm>
              <a:off x="11198114" y="1286934"/>
              <a:ext cx="753326" cy="643466"/>
            </a:xfrm>
            <a:prstGeom prst="rect">
              <a:avLst/>
            </a:prstGeom>
          </p:spPr>
        </p:pic>
        <p:sp>
          <p:nvSpPr>
            <p:cNvPr id="13" name="Rectangle 12"/>
            <p:cNvSpPr/>
            <p:nvPr/>
          </p:nvSpPr>
          <p:spPr>
            <a:xfrm>
              <a:off x="406400" y="1100835"/>
              <a:ext cx="10791714"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عوضاً عن البقاء جالساً خلف المكتب، والشعور بالإحباط، والتقوقع داخل تلك المشاعر نهضْتُ من مكاني، وحركت جسدي، وسألت نفسي السؤال التالي: "ما الذي أحتاج إليه الآن؟" لقد أتى الجواب بسهولةٍ بالغة فقد سمعت صوتاً داخلي يقول: "الاسترخاء". </a:t>
              </a:r>
            </a:p>
          </p:txBody>
        </p:sp>
      </p:grpSp>
      <p:grpSp>
        <p:nvGrpSpPr>
          <p:cNvPr id="14" name="Group 13"/>
          <p:cNvGrpSpPr/>
          <p:nvPr/>
        </p:nvGrpSpPr>
        <p:grpSpPr>
          <a:xfrm>
            <a:off x="152400" y="3593826"/>
            <a:ext cx="11863760" cy="1366528"/>
            <a:chOff x="87680" y="1100835"/>
            <a:chExt cx="11863760" cy="1366528"/>
          </a:xfrm>
        </p:grpSpPr>
        <p:pic>
          <p:nvPicPr>
            <p:cNvPr id="15" name="Picture 14"/>
            <p:cNvPicPr>
              <a:picLocks noChangeAspect="1"/>
            </p:cNvPicPr>
            <p:nvPr/>
          </p:nvPicPr>
          <p:blipFill rotWithShape="1">
            <a:blip r:embed="rId4">
              <a:clrChange>
                <a:clrFrom>
                  <a:srgbClr val="FFFFFF"/>
                </a:clrFrom>
                <a:clrTo>
                  <a:srgbClr val="FFFFFF">
                    <a:alpha val="0"/>
                  </a:srgbClr>
                </a:clrTo>
              </a:clrChange>
            </a:blip>
            <a:srcRect l="24966" t="14067" r="24892" b="21688"/>
            <a:stretch/>
          </p:blipFill>
          <p:spPr>
            <a:xfrm>
              <a:off x="11198114" y="1286934"/>
              <a:ext cx="753326" cy="643466"/>
            </a:xfrm>
            <a:prstGeom prst="rect">
              <a:avLst/>
            </a:prstGeom>
          </p:spPr>
        </p:pic>
        <p:sp>
          <p:nvSpPr>
            <p:cNvPr id="16" name="Rectangle 15"/>
            <p:cNvSpPr/>
            <p:nvPr/>
          </p:nvSpPr>
          <p:spPr>
            <a:xfrm>
              <a:off x="87680" y="1100835"/>
              <a:ext cx="11110434" cy="1366528"/>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عُدْتُ إلى كرسيي الكبير والمريح وفتحت جهاز قراءة الكتب</a:t>
              </a:r>
              <a:r>
                <a:rPr lang="en-US" sz="20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(Kindle)</a:t>
              </a:r>
              <a:r>
                <a:rPr lang="ar-EG" sz="20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وبدأت قراءة كتابٍ أُهدي إليَّ مؤخراً يحمل عنوان "هندسة الوفرة كلها"</a:t>
              </a:r>
              <a:r>
                <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a:t>
              </a:r>
              <a:r>
                <a:rPr lang="en-US" sz="20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(The Architecture of All Abundance) </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كتبَتْه "</a:t>
              </a:r>
              <a:r>
                <a:rPr lang="ar-EG" sz="2400" b="1" dirty="0" err="1">
                  <a:solidFill>
                    <a:srgbClr val="002060"/>
                  </a:solidFill>
                  <a:latin typeface="Sakkal Majalla" panose="02000000000000000000" pitchFamily="2" charset="-78"/>
                  <a:ea typeface="Calibri" panose="020F0502020204030204" pitchFamily="34" charset="0"/>
                  <a:cs typeface="Sakkal Majalla" panose="02000000000000000000" pitchFamily="2" charset="-78"/>
                </a:rPr>
                <a:t>لينيدرا</a:t>
              </a: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 كارول" وبالصدفة انتقلْتُ إلى قسمٍ كانت تتحدث فيه الكاتبة عن تقنيةٍ بسيطةٍ أسْمَتْها "الـ 12 سؤالاً التي تبدأ بماذا أيضاً"، وقد عبَّرَتْ الكاتبة عن الفكرة بأسلوبٍ طَلِقٍ، وبسيطٍ، ومَرِح</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17" name="Group 16"/>
          <p:cNvGrpSpPr/>
          <p:nvPr/>
        </p:nvGrpSpPr>
        <p:grpSpPr>
          <a:xfrm>
            <a:off x="152400" y="5108812"/>
            <a:ext cx="11863760" cy="1366528"/>
            <a:chOff x="87680" y="1100835"/>
            <a:chExt cx="11863760" cy="1366528"/>
          </a:xfrm>
        </p:grpSpPr>
        <p:pic>
          <p:nvPicPr>
            <p:cNvPr id="18" name="Picture 17"/>
            <p:cNvPicPr>
              <a:picLocks noChangeAspect="1"/>
            </p:cNvPicPr>
            <p:nvPr/>
          </p:nvPicPr>
          <p:blipFill rotWithShape="1">
            <a:blip r:embed="rId4">
              <a:clrChange>
                <a:clrFrom>
                  <a:srgbClr val="FFFFFF"/>
                </a:clrFrom>
                <a:clrTo>
                  <a:srgbClr val="FFFFFF">
                    <a:alpha val="0"/>
                  </a:srgbClr>
                </a:clrTo>
              </a:clrChange>
            </a:blip>
            <a:srcRect l="24966" t="14067" r="24892" b="21688"/>
            <a:stretch/>
          </p:blipFill>
          <p:spPr>
            <a:xfrm>
              <a:off x="11198114" y="1286934"/>
              <a:ext cx="753326" cy="643466"/>
            </a:xfrm>
            <a:prstGeom prst="rect">
              <a:avLst/>
            </a:prstGeom>
          </p:spPr>
        </p:pic>
        <p:sp>
          <p:nvSpPr>
            <p:cNvPr id="19" name="Rectangle 18"/>
            <p:cNvSpPr/>
            <p:nvPr/>
          </p:nvSpPr>
          <p:spPr>
            <a:xfrm>
              <a:off x="87680" y="1100835"/>
              <a:ext cx="11110434" cy="1366528"/>
            </a:xfrm>
            <a:prstGeom prst="rect">
              <a:avLst/>
            </a:prstGeom>
          </p:spPr>
          <p:txBody>
            <a:bodyPr wrap="square">
              <a:spAutoFit/>
            </a:bodyPr>
            <a:lstStyle/>
            <a:p>
              <a:pPr algn="justLow">
                <a:lnSpc>
                  <a:spcPct val="115000"/>
                </a:lnSpc>
                <a:spcAft>
                  <a:spcPts val="800"/>
                </a:spcAft>
              </a:pP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من حيث الجوهر إذا شعرْتَ أنَّك عالقٌ في مشكلةٍ ما اسأل نفسك سؤالاً يتعلق بها وفكر في 12 إجابة تتضمن حلولاً للمشكلة ويمكنك أخذ إحدى الإجابات وتحويلها إلى سؤال والبحث عن 12 إجابة أخرى. استمر في تكرار هذه العملية حتى تحصل </a:t>
              </a:r>
              <a:b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br>
              <a:r>
                <a:rPr lang="ar-EG"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على الإجابة التي تحتاج إليها لتشعر بتحسُّنٍ أو لتحلَّ مشكلتك</a:t>
              </a:r>
              <a:endParaRPr lang="en-US" sz="14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0" name="TextBox 1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110652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أسرار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59</a:t>
            </a:fld>
            <a:endParaRPr lang="ar-EG"/>
          </a:p>
        </p:txBody>
      </p:sp>
      <p:grpSp>
        <p:nvGrpSpPr>
          <p:cNvPr id="5" name="Group 4"/>
          <p:cNvGrpSpPr/>
          <p:nvPr/>
        </p:nvGrpSpPr>
        <p:grpSpPr>
          <a:xfrm>
            <a:off x="788244" y="950617"/>
            <a:ext cx="10786533" cy="5507873"/>
            <a:chOff x="788244" y="950617"/>
            <a:chExt cx="10786533" cy="5507873"/>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244" y="950617"/>
              <a:ext cx="10786533" cy="5507873"/>
            </a:xfrm>
            <a:prstGeom prst="rect">
              <a:avLst/>
            </a:prstGeom>
          </p:spPr>
        </p:pic>
        <p:sp>
          <p:nvSpPr>
            <p:cNvPr id="6" name="TextBox 5">
              <a:extLst>
                <a:ext uri="{FF2B5EF4-FFF2-40B4-BE49-F238E27FC236}">
                  <a16:creationId xmlns="" xmlns:a16="http://schemas.microsoft.com/office/drawing/2014/main" id="{7E5A0D50-BD01-48CF-9E1E-6EBE3CFE0757}"/>
                </a:ext>
              </a:extLst>
            </p:cNvPr>
            <p:cNvSpPr txBox="1"/>
            <p:nvPr/>
          </p:nvSpPr>
          <p:spPr>
            <a:xfrm>
              <a:off x="8246534" y="4527268"/>
              <a:ext cx="1659470"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a:solidFill>
                    <a:srgbClr val="3A9777"/>
                  </a:solidFill>
                  <a:latin typeface="Sakkal Majalla" panose="02000000000000000000" pitchFamily="2" charset="-78"/>
                  <a:cs typeface="Sakkal Majalla" pitchFamily="2" charset="-78"/>
                </a:rPr>
                <a:t>مثال</a:t>
              </a:r>
            </a:p>
          </p:txBody>
        </p:sp>
        <p:sp>
          <p:nvSpPr>
            <p:cNvPr id="7" name="TextBox 6">
              <a:extLst>
                <a:ext uri="{FF2B5EF4-FFF2-40B4-BE49-F238E27FC236}">
                  <a16:creationId xmlns="" xmlns:a16="http://schemas.microsoft.com/office/drawing/2014/main" id="{7E5A0D50-BD01-48CF-9E1E-6EBE3CFE0757}"/>
                </a:ext>
              </a:extLst>
            </p:cNvPr>
            <p:cNvSpPr txBox="1"/>
            <p:nvPr/>
          </p:nvSpPr>
          <p:spPr>
            <a:xfrm>
              <a:off x="4316886" y="4808844"/>
              <a:ext cx="2760136"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defRPr/>
              </a:pPr>
              <a:r>
                <a:rPr lang="ar-EG" sz="6000" b="1" kern="0" dirty="0">
                  <a:solidFill>
                    <a:schemeClr val="tx1">
                      <a:lumMod val="65000"/>
                      <a:lumOff val="35000"/>
                    </a:schemeClr>
                  </a:solidFill>
                  <a:latin typeface="Sakkal Majalla" panose="02000000000000000000" pitchFamily="2" charset="-78"/>
                  <a:cs typeface="Sakkal Majalla" pitchFamily="2" charset="-78"/>
                </a:rPr>
                <a:t>انظر دليل المتدرب</a:t>
              </a:r>
            </a:p>
          </p:txBody>
        </p:sp>
        <p:sp>
          <p:nvSpPr>
            <p:cNvPr id="9" name="TextBox 8">
              <a:extLst>
                <a:ext uri="{FF2B5EF4-FFF2-40B4-BE49-F238E27FC236}">
                  <a16:creationId xmlns="" xmlns:a16="http://schemas.microsoft.com/office/drawing/2014/main" id="{7E5A0D50-BD01-48CF-9E1E-6EBE3CFE0757}"/>
                </a:ext>
              </a:extLst>
            </p:cNvPr>
            <p:cNvSpPr txBox="1"/>
            <p:nvPr/>
          </p:nvSpPr>
          <p:spPr>
            <a:xfrm>
              <a:off x="8297333" y="4207711"/>
              <a:ext cx="440267"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a:solidFill>
                    <a:schemeClr val="tx1">
                      <a:lumMod val="65000"/>
                      <a:lumOff val="35000"/>
                    </a:schemeClr>
                  </a:solidFill>
                  <a:latin typeface="Sakkal Majalla" panose="02000000000000000000" pitchFamily="2" charset="-78"/>
                  <a:cs typeface="Sakkal Majalla" pitchFamily="2" charset="-78"/>
                </a:rPr>
                <a:t>1</a:t>
              </a:r>
            </a:p>
          </p:txBody>
        </p:sp>
      </p:grpSp>
      <p:sp>
        <p:nvSpPr>
          <p:cNvPr id="11" name="TextBox 1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411737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8791074" y="112678"/>
            <a:ext cx="3541602" cy="6858000"/>
            <a:chOff x="8791074" y="112678"/>
            <a:chExt cx="3541602" cy="6858000"/>
          </a:xfrm>
        </p:grpSpPr>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8791074" y="112678"/>
              <a:ext cx="3400926" cy="6858000"/>
            </a:xfrm>
            <a:prstGeom prst="rect">
              <a:avLst/>
            </a:prstGeom>
          </p:spPr>
        </p:pic>
        <p:sp>
          <p:nvSpPr>
            <p:cNvPr id="5" name="Rectangle 4"/>
            <p:cNvSpPr/>
            <p:nvPr/>
          </p:nvSpPr>
          <p:spPr>
            <a:xfrm>
              <a:off x="9294593" y="3212151"/>
              <a:ext cx="3038083" cy="6590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600" b="1" i="0" u="none" strike="noStrike" kern="1200" cap="none" spc="0" normalizeH="0" baseline="0" noProof="0" dirty="0">
                  <a:ln>
                    <a:solidFill>
                      <a:srgbClr val="28B056"/>
                    </a:solidFill>
                  </a:ln>
                  <a:solidFill>
                    <a:srgbClr val="28B056"/>
                  </a:solidFill>
                  <a:effectLst/>
                  <a:uLnTx/>
                  <a:uFillTx/>
                  <a:latin typeface="Sakkal Majalla" pitchFamily="2" charset="-78"/>
                  <a:ea typeface="+mn-ea"/>
                  <a:cs typeface="Sakkal Majalla" pitchFamily="2" charset="-78"/>
                </a:rPr>
                <a:t>الأهداف التفصيلية</a:t>
              </a:r>
            </a:p>
          </p:txBody>
        </p:sp>
      </p:grpSp>
      <p:sp>
        <p:nvSpPr>
          <p:cNvPr id="8" name="Rectangle 7"/>
          <p:cNvSpPr/>
          <p:nvPr/>
        </p:nvSpPr>
        <p:spPr>
          <a:xfrm>
            <a:off x="314704" y="328246"/>
            <a:ext cx="8492136" cy="66424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دراسة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التفكير الايجابي وحل المشكلات.</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ابراز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أهمية التفكير الإيجابي.</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معرفة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العلاقة بين التفكير وحل المشكلات.</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توضيح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الفرق بين التفكير الإيجابي والتفكير السلبي.</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اكتساب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سمات المفكر الإيجابي.</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التعرف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معوقات التفكير الإيجابي.</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دراسة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العوامل المؤثرة في التفكير الإيجابي.</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توضيح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ان كل تجربة فاشلة طريقة جديدة للتعلم.</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معرفة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التفكير الايجابي طريقك للبدء في تغيير الواقع.</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دراسة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مفهوم المشاكل.</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التعرف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طرق حل المشاكل.</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معرفة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أسباب الفشل في حل المشكلات.</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الاطلاع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أسرار حل المشكلات. </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طرق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تطوير مهارات حل المشكلات.</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التعرف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مهارات مهمة في حل المشكلات.</a:t>
            </a:r>
          </a:p>
          <a:p>
            <a:pPr marL="914400" lvl="1" indent="-457200" algn="justLow" fontAlgn="t">
              <a:buSzPct val="120000"/>
              <a:buBlip>
                <a:blip r:embed="rId4"/>
              </a:buBlip>
            </a:pPr>
            <a:r>
              <a:rPr lang="ar-EG" sz="2400" dirty="0" smtClean="0">
                <a:ln>
                  <a:solidFill>
                    <a:srgbClr val="002060"/>
                  </a:solidFill>
                </a:ln>
                <a:solidFill>
                  <a:prstClr val="black">
                    <a:lumMod val="95000"/>
                    <a:lumOff val="5000"/>
                  </a:prstClr>
                </a:solidFill>
                <a:latin typeface="Sakkal Majalla" pitchFamily="2" charset="-78"/>
                <a:cs typeface="Sakkal Majalla" pitchFamily="2" charset="-78"/>
              </a:rPr>
              <a:t>الاطلاع </a:t>
            </a:r>
            <a:r>
              <a:rPr lang="ar-EG" sz="2400" dirty="0">
                <a:ln>
                  <a:solidFill>
                    <a:srgbClr val="002060"/>
                  </a:solidFill>
                </a:ln>
                <a:solidFill>
                  <a:prstClr val="black">
                    <a:lumMod val="95000"/>
                    <a:lumOff val="5000"/>
                  </a:prstClr>
                </a:solidFill>
                <a:latin typeface="Sakkal Majalla" pitchFamily="2" charset="-78"/>
                <a:cs typeface="Sakkal Majalla" pitchFamily="2" charset="-78"/>
              </a:rPr>
              <a:t>على طرق استخدام التفكير لحل المشكلات.</a:t>
            </a:r>
          </a:p>
        </p:txBody>
      </p:sp>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510716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أسرار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60</a:t>
            </a:fld>
            <a:endParaRPr lang="ar-EG"/>
          </a:p>
        </p:txBody>
      </p:sp>
      <p:grpSp>
        <p:nvGrpSpPr>
          <p:cNvPr id="5" name="Group 4"/>
          <p:cNvGrpSpPr/>
          <p:nvPr/>
        </p:nvGrpSpPr>
        <p:grpSpPr>
          <a:xfrm>
            <a:off x="788244" y="950617"/>
            <a:ext cx="10786533" cy="5507873"/>
            <a:chOff x="788244" y="950617"/>
            <a:chExt cx="10786533" cy="5507873"/>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244" y="950617"/>
              <a:ext cx="10786533" cy="5507873"/>
            </a:xfrm>
            <a:prstGeom prst="rect">
              <a:avLst/>
            </a:prstGeom>
          </p:spPr>
        </p:pic>
        <p:sp>
          <p:nvSpPr>
            <p:cNvPr id="6" name="TextBox 5">
              <a:extLst>
                <a:ext uri="{FF2B5EF4-FFF2-40B4-BE49-F238E27FC236}">
                  <a16:creationId xmlns="" xmlns:a16="http://schemas.microsoft.com/office/drawing/2014/main" id="{7E5A0D50-BD01-48CF-9E1E-6EBE3CFE0757}"/>
                </a:ext>
              </a:extLst>
            </p:cNvPr>
            <p:cNvSpPr txBox="1"/>
            <p:nvPr/>
          </p:nvSpPr>
          <p:spPr>
            <a:xfrm>
              <a:off x="8246534" y="4527268"/>
              <a:ext cx="1659470"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a:solidFill>
                    <a:srgbClr val="3A9777"/>
                  </a:solidFill>
                  <a:latin typeface="Sakkal Majalla" panose="02000000000000000000" pitchFamily="2" charset="-78"/>
                  <a:cs typeface="Sakkal Majalla" pitchFamily="2" charset="-78"/>
                </a:rPr>
                <a:t>مثال</a:t>
              </a:r>
            </a:p>
          </p:txBody>
        </p:sp>
        <p:sp>
          <p:nvSpPr>
            <p:cNvPr id="7" name="TextBox 6">
              <a:extLst>
                <a:ext uri="{FF2B5EF4-FFF2-40B4-BE49-F238E27FC236}">
                  <a16:creationId xmlns="" xmlns:a16="http://schemas.microsoft.com/office/drawing/2014/main" id="{7E5A0D50-BD01-48CF-9E1E-6EBE3CFE0757}"/>
                </a:ext>
              </a:extLst>
            </p:cNvPr>
            <p:cNvSpPr txBox="1"/>
            <p:nvPr/>
          </p:nvSpPr>
          <p:spPr>
            <a:xfrm>
              <a:off x="4316886" y="4808844"/>
              <a:ext cx="2760136"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defRPr/>
              </a:pPr>
              <a:r>
                <a:rPr lang="ar-EG" sz="6000" b="1" kern="0" dirty="0">
                  <a:solidFill>
                    <a:schemeClr val="tx1">
                      <a:lumMod val="65000"/>
                      <a:lumOff val="35000"/>
                    </a:schemeClr>
                  </a:solidFill>
                  <a:latin typeface="Sakkal Majalla" panose="02000000000000000000" pitchFamily="2" charset="-78"/>
                  <a:cs typeface="Sakkal Majalla" pitchFamily="2" charset="-78"/>
                </a:rPr>
                <a:t>انظر دليل المتدرب</a:t>
              </a:r>
            </a:p>
          </p:txBody>
        </p:sp>
        <p:sp>
          <p:nvSpPr>
            <p:cNvPr id="9" name="TextBox 8">
              <a:extLst>
                <a:ext uri="{FF2B5EF4-FFF2-40B4-BE49-F238E27FC236}">
                  <a16:creationId xmlns="" xmlns:a16="http://schemas.microsoft.com/office/drawing/2014/main" id="{7E5A0D50-BD01-48CF-9E1E-6EBE3CFE0757}"/>
                </a:ext>
              </a:extLst>
            </p:cNvPr>
            <p:cNvSpPr txBox="1"/>
            <p:nvPr/>
          </p:nvSpPr>
          <p:spPr>
            <a:xfrm>
              <a:off x="8297333" y="4207711"/>
              <a:ext cx="440267"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a:solidFill>
                    <a:schemeClr val="tx1">
                      <a:lumMod val="65000"/>
                      <a:lumOff val="35000"/>
                    </a:schemeClr>
                  </a:solidFill>
                  <a:latin typeface="Sakkal Majalla" panose="02000000000000000000" pitchFamily="2" charset="-78"/>
                  <a:cs typeface="Sakkal Majalla" pitchFamily="2" charset="-78"/>
                </a:rPr>
                <a:t>2</a:t>
              </a:r>
            </a:p>
          </p:txBody>
        </p:sp>
      </p:grpSp>
      <p:sp>
        <p:nvSpPr>
          <p:cNvPr id="11" name="TextBox 1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69724859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أسرار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61</a:t>
            </a:fld>
            <a:endParaRPr lang="ar-EG"/>
          </a:p>
        </p:txBody>
      </p:sp>
      <p:grpSp>
        <p:nvGrpSpPr>
          <p:cNvPr id="4" name="Group 3"/>
          <p:cNvGrpSpPr/>
          <p:nvPr/>
        </p:nvGrpSpPr>
        <p:grpSpPr>
          <a:xfrm>
            <a:off x="1215347" y="97879"/>
            <a:ext cx="5642653" cy="923887"/>
            <a:chOff x="-452502" y="-107526"/>
            <a:chExt cx="4232281" cy="651851"/>
          </a:xfrm>
        </p:grpSpPr>
        <p:pic>
          <p:nvPicPr>
            <p:cNvPr id="5" name="Picture 4"/>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8278" t="1404" r="5478" b="1404"/>
            <a:stretch/>
          </p:blipFill>
          <p:spPr>
            <a:xfrm>
              <a:off x="3332356" y="-107526"/>
              <a:ext cx="447423" cy="649817"/>
            </a:xfrm>
            <a:prstGeom prst="rect">
              <a:avLst/>
            </a:prstGeom>
          </p:spPr>
        </p:pic>
        <p:sp>
          <p:nvSpPr>
            <p:cNvPr id="6" name="Rectangle 5"/>
            <p:cNvSpPr/>
            <p:nvPr/>
          </p:nvSpPr>
          <p:spPr>
            <a:xfrm>
              <a:off x="-452502" y="147258"/>
              <a:ext cx="3784858" cy="397067"/>
            </a:xfrm>
            <a:prstGeom prst="rect">
              <a:avLst/>
            </a:prstGeom>
          </p:spPr>
          <p:txBody>
            <a:bodyPr wrap="square">
              <a:no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لماذا تُعَدُّ عملية السؤال والجواب هذه فعّالة؟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406400" y="1066969"/>
            <a:ext cx="11659174" cy="1015663"/>
            <a:chOff x="406400" y="1100835"/>
            <a:chExt cx="11659174" cy="1015663"/>
          </a:xfrm>
        </p:grpSpPr>
        <p:pic>
          <p:nvPicPr>
            <p:cNvPr id="7" name="Picture 6" descr="C:\Users\Google\Pictures\إعاقة بصرياً\ttt.png"/>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181181" y="1195241"/>
              <a:ext cx="884393" cy="826850"/>
            </a:xfrm>
            <a:prstGeom prst="rect">
              <a:avLst/>
            </a:prstGeom>
            <a:noFill/>
            <a:ln>
              <a:noFill/>
            </a:ln>
          </p:spPr>
        </p:pic>
        <p:sp>
          <p:nvSpPr>
            <p:cNvPr id="8" name="Rectangle 7"/>
            <p:cNvSpPr/>
            <p:nvPr/>
          </p:nvSpPr>
          <p:spPr>
            <a:xfrm>
              <a:off x="406400" y="1100835"/>
              <a:ext cx="10791714"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على الرغم من أنَّ تقنية حلّ المشكلات هذه قد تبدو عاديةً وبسيطة إلَّا أنَّ نتائجها يمكن أن تكون مبهرةً تماماً، إذ إنَّ هذه العملية البسيطة (التي يستطيع أي شخصٍ أن يؤديها بسهولة) يمكنها أن تفتح أمام عقلك عالماً جديداً كلياً من الإمكانات</a:t>
              </a:r>
            </a:p>
          </p:txBody>
        </p:sp>
      </p:grpSp>
      <p:grpSp>
        <p:nvGrpSpPr>
          <p:cNvPr id="11" name="Group 10"/>
          <p:cNvGrpSpPr/>
          <p:nvPr/>
        </p:nvGrpSpPr>
        <p:grpSpPr>
          <a:xfrm>
            <a:off x="406400" y="2038213"/>
            <a:ext cx="11659174" cy="1015663"/>
            <a:chOff x="406400" y="1100835"/>
            <a:chExt cx="11659174" cy="1015663"/>
          </a:xfrm>
        </p:grpSpPr>
        <p:pic>
          <p:nvPicPr>
            <p:cNvPr id="12" name="Picture 11" descr="C:\Users\Google\Pictures\إعاقة بصرياً\ttt.png"/>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181181" y="1195241"/>
              <a:ext cx="884393" cy="826850"/>
            </a:xfrm>
            <a:prstGeom prst="rect">
              <a:avLst/>
            </a:prstGeom>
            <a:noFill/>
            <a:ln>
              <a:noFill/>
            </a:ln>
          </p:spPr>
        </p:pic>
        <p:sp>
          <p:nvSpPr>
            <p:cNvPr id="13" name="Rectangle 12"/>
            <p:cNvSpPr/>
            <p:nvPr/>
          </p:nvSpPr>
          <p:spPr>
            <a:xfrm>
              <a:off x="406400" y="1100835"/>
              <a:ext cx="10791714"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يستطيع هذا التمرين البسيط أن يصرف اهتمامك بعيداً عن الأفكار التي تقيدك إلى أفكارٍ مليئة بالإمكانات، واكتشفْتُ أيضاً أنَّه يمنحك قدراً أكبر من صفاء الذهن</a:t>
              </a:r>
            </a:p>
          </p:txBody>
        </p:sp>
      </p:grpSp>
      <p:grpSp>
        <p:nvGrpSpPr>
          <p:cNvPr id="14" name="Group 13"/>
          <p:cNvGrpSpPr/>
          <p:nvPr/>
        </p:nvGrpSpPr>
        <p:grpSpPr>
          <a:xfrm>
            <a:off x="406400" y="3103863"/>
            <a:ext cx="11659174" cy="1015663"/>
            <a:chOff x="406400" y="1100835"/>
            <a:chExt cx="11659174" cy="1015663"/>
          </a:xfrm>
        </p:grpSpPr>
        <p:pic>
          <p:nvPicPr>
            <p:cNvPr id="15" name="Picture 14" descr="C:\Users\Google\Pictures\إعاقة بصرياً\ttt.png"/>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181181" y="1195241"/>
              <a:ext cx="884393" cy="826850"/>
            </a:xfrm>
            <a:prstGeom prst="rect">
              <a:avLst/>
            </a:prstGeom>
            <a:noFill/>
            <a:ln>
              <a:noFill/>
            </a:ln>
          </p:spPr>
        </p:pic>
        <p:sp>
          <p:nvSpPr>
            <p:cNvPr id="16" name="Rectangle 15"/>
            <p:cNvSpPr/>
            <p:nvPr/>
          </p:nvSpPr>
          <p:spPr>
            <a:xfrm>
              <a:off x="406400" y="1100835"/>
              <a:ext cx="10791714"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حينما يكون لدينا الكثير من الأفكار التي لم ندرسها جيداً (ومن المعتقدات التي تقيِّد صاحبها)، سيكون مصيرها في النهاية الطواف بين جدران اللاوعي لدينا، واحتلال حيزٍ من أدمغتنا، واستهلاك أجزاءٍ من طاقاتنا</a:t>
              </a:r>
            </a:p>
          </p:txBody>
        </p:sp>
      </p:grpSp>
      <p:grpSp>
        <p:nvGrpSpPr>
          <p:cNvPr id="17" name="Group 16"/>
          <p:cNvGrpSpPr/>
          <p:nvPr/>
        </p:nvGrpSpPr>
        <p:grpSpPr>
          <a:xfrm>
            <a:off x="287867" y="4119528"/>
            <a:ext cx="11803197" cy="1477328"/>
            <a:chOff x="262377" y="1100835"/>
            <a:chExt cx="11803197" cy="1477328"/>
          </a:xfrm>
        </p:grpSpPr>
        <p:pic>
          <p:nvPicPr>
            <p:cNvPr id="18" name="Picture 17" descr="C:\Users\Google\Pictures\إعاقة بصرياً\ttt.png"/>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181181" y="1195241"/>
              <a:ext cx="884393" cy="826850"/>
            </a:xfrm>
            <a:prstGeom prst="rect">
              <a:avLst/>
            </a:prstGeom>
            <a:noFill/>
            <a:ln>
              <a:noFill/>
            </a:ln>
          </p:spPr>
        </p:pic>
        <p:sp>
          <p:nvSpPr>
            <p:cNvPr id="19" name="Rectangle 18"/>
            <p:cNvSpPr/>
            <p:nvPr/>
          </p:nvSpPr>
          <p:spPr>
            <a:xfrm>
              <a:off x="262377" y="1100835"/>
              <a:ext cx="10935737"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سمعْتُ مؤخراً عبارةً ذكيةً تقول: "لا يوجد أفكار تعيش في رأسك مجاناً"، وهذا صحيحٌ نوعاً ما، ألا تعتقد بذلك؟ تطوف هذه الأفكار التي لم تُدْرَس جيداً في عقولنا دون أن نشعر وتسبب الفوضى فيها وتُضْعِف قدرتنا على التفكير بوضوح وتقديم عمل مثمر</a:t>
              </a:r>
            </a:p>
          </p:txBody>
        </p:sp>
      </p:grpSp>
      <p:grpSp>
        <p:nvGrpSpPr>
          <p:cNvPr id="20" name="Group 19"/>
          <p:cNvGrpSpPr/>
          <p:nvPr/>
        </p:nvGrpSpPr>
        <p:grpSpPr>
          <a:xfrm>
            <a:off x="262377" y="5487175"/>
            <a:ext cx="11803197" cy="1015663"/>
            <a:chOff x="262377" y="1100835"/>
            <a:chExt cx="11803197" cy="1015663"/>
          </a:xfrm>
        </p:grpSpPr>
        <p:pic>
          <p:nvPicPr>
            <p:cNvPr id="21" name="Picture 20" descr="C:\Users\Google\Pictures\إعاقة بصرياً\ttt.png"/>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1181181" y="1195241"/>
              <a:ext cx="884393" cy="826850"/>
            </a:xfrm>
            <a:prstGeom prst="rect">
              <a:avLst/>
            </a:prstGeom>
            <a:noFill/>
            <a:ln>
              <a:noFill/>
            </a:ln>
          </p:spPr>
        </p:pic>
        <p:sp>
          <p:nvSpPr>
            <p:cNvPr id="22" name="Rectangle 21"/>
            <p:cNvSpPr/>
            <p:nvPr/>
          </p:nvSpPr>
          <p:spPr>
            <a:xfrm>
              <a:off x="262377" y="1100835"/>
              <a:ext cx="10935737" cy="1015663"/>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أعتقد بأنَّ قوة هذا التمرين تكمن في طرح أسئلة مهمة، ومدروسة، ونادراً ما يفكر فيها أحد والإجابة عنها بصدق. تذكَّر أن تتصرف بطريقةٍ مَرِحة وألَّا تكون جدِّيَّاً كثيراً حينما تفعل هذا</a:t>
              </a:r>
            </a:p>
          </p:txBody>
        </p:sp>
      </p:grpSp>
      <p:sp>
        <p:nvSpPr>
          <p:cNvPr id="23" name="TextBox 2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681693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fill="hold"/>
                                        <p:tgtEl>
                                          <p:spTgt spid="20"/>
                                        </p:tgtEl>
                                        <p:attrNameLst>
                                          <p:attrName>ppt_x</p:attrName>
                                        </p:attrNameLst>
                                      </p:cBhvr>
                                      <p:tavLst>
                                        <p:tav tm="0">
                                          <p:val>
                                            <p:strVal val="#ppt_x"/>
                                          </p:val>
                                        </p:tav>
                                        <p:tav tm="100000">
                                          <p:val>
                                            <p:strVal val="#ppt_x"/>
                                          </p:val>
                                        </p:tav>
                                      </p:tavLst>
                                    </p:anim>
                                    <p:anim calcmode="lin" valueType="num">
                                      <p:cBhvr additive="base">
                                        <p:cTn id="3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أسرار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62</a:t>
            </a:fld>
            <a:endParaRPr lang="ar-EG"/>
          </a:p>
        </p:txBody>
      </p:sp>
      <p:grpSp>
        <p:nvGrpSpPr>
          <p:cNvPr id="4" name="Group 3"/>
          <p:cNvGrpSpPr/>
          <p:nvPr/>
        </p:nvGrpSpPr>
        <p:grpSpPr>
          <a:xfrm>
            <a:off x="1354668" y="320912"/>
            <a:ext cx="5232400" cy="576555"/>
            <a:chOff x="0" y="0"/>
            <a:chExt cx="2510155" cy="450850"/>
          </a:xfrm>
        </p:grpSpPr>
        <p:pic>
          <p:nvPicPr>
            <p:cNvPr id="5" name="Picture 4" descr="C:\Users\Google\Desktop\اشكال\ghg_0014_Vector-Smart-Object.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10155" cy="450850"/>
            </a:xfrm>
            <a:prstGeom prst="rect">
              <a:avLst/>
            </a:prstGeom>
            <a:noFill/>
            <a:ln>
              <a:noFill/>
            </a:ln>
          </p:spPr>
        </p:pic>
        <p:sp>
          <p:nvSpPr>
            <p:cNvPr id="6" name="Rectangle 5"/>
            <p:cNvSpPr/>
            <p:nvPr/>
          </p:nvSpPr>
          <p:spPr>
            <a:xfrm>
              <a:off x="195844" y="35626"/>
              <a:ext cx="2095500" cy="363556"/>
            </a:xfrm>
            <a:prstGeom prst="rect">
              <a:avLst/>
            </a:prstGeom>
          </p:spPr>
          <p:txBody>
            <a:bodyPr wrap="square">
              <a:noAutofit/>
            </a:bodyPr>
            <a:lstStyle/>
            <a:p>
              <a:pPr algn="ctr">
                <a:lnSpc>
                  <a:spcPct val="107000"/>
                </a:lnSpc>
                <a:spcAft>
                  <a:spcPts val="800"/>
                </a:spcAft>
              </a:pPr>
              <a:r>
                <a:rPr lang="ar-SA" sz="2800" b="1" dirty="0">
                  <a:solidFill>
                    <a:srgbClr val="FFFFFF"/>
                  </a:solidFill>
                  <a:latin typeface="Sakkal Majalla" panose="02000000000000000000" pitchFamily="2" charset="-78"/>
                  <a:ea typeface="Calibri" panose="020F0502020204030204" pitchFamily="34" charset="0"/>
                  <a:cs typeface="Sakkal Majalla" panose="02000000000000000000" pitchFamily="2" charset="-78"/>
                </a:rPr>
                <a:t>القضاء على الأفكار التي تجعلنا مُقيَّدين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7" name="Group 6"/>
          <p:cNvGrpSpPr/>
          <p:nvPr/>
        </p:nvGrpSpPr>
        <p:grpSpPr>
          <a:xfrm>
            <a:off x="8033530" y="1141050"/>
            <a:ext cx="3865704" cy="5483907"/>
            <a:chOff x="7796463" y="935869"/>
            <a:chExt cx="3865704" cy="5483907"/>
          </a:xfrm>
        </p:grpSpPr>
        <p:pic>
          <p:nvPicPr>
            <p:cNvPr id="8" name="Picture 7"/>
            <p:cNvPicPr>
              <a:picLocks noChangeAspect="1"/>
            </p:cNvPicPr>
            <p:nvPr/>
          </p:nvPicPr>
          <p:blipFill>
            <a:blip r:embed="rId4">
              <a:clrChange>
                <a:clrFrom>
                  <a:srgbClr val="FFFFFF"/>
                </a:clrFrom>
                <a:clrTo>
                  <a:srgbClr val="FFFFFF">
                    <a:alpha val="0"/>
                  </a:srgbClr>
                </a:clrTo>
              </a:clrChange>
            </a:blip>
            <a:stretch>
              <a:fillRect/>
            </a:stretch>
          </p:blipFill>
          <p:spPr>
            <a:xfrm flipH="1">
              <a:off x="7796463" y="935869"/>
              <a:ext cx="3865704" cy="5483907"/>
            </a:xfrm>
            <a:prstGeom prst="rect">
              <a:avLst/>
            </a:prstGeom>
          </p:spPr>
        </p:pic>
        <p:pic>
          <p:nvPicPr>
            <p:cNvPr id="20" name="Picture 19"/>
            <p:cNvPicPr>
              <a:picLocks noChangeAspect="1"/>
            </p:cNvPicPr>
            <p:nvPr/>
          </p:nvPicPr>
          <p:blipFill rotWithShape="1">
            <a:blip r:embed="rId4">
              <a:clrChange>
                <a:clrFrom>
                  <a:srgbClr val="FFFFFF"/>
                </a:clrFrom>
                <a:clrTo>
                  <a:srgbClr val="FFFFFF">
                    <a:alpha val="0"/>
                  </a:srgbClr>
                </a:clrTo>
              </a:clrChange>
            </a:blip>
            <a:srcRect l="20899" t="27054" r="52818" b="58742"/>
            <a:stretch/>
          </p:blipFill>
          <p:spPr>
            <a:xfrm flipH="1">
              <a:off x="9925692" y="3388508"/>
              <a:ext cx="1080973" cy="662910"/>
            </a:xfrm>
            <a:prstGeom prst="rect">
              <a:avLst/>
            </a:prstGeom>
          </p:spPr>
        </p:pic>
        <p:sp>
          <p:nvSpPr>
            <p:cNvPr id="9" name="Rectangle 8"/>
            <p:cNvSpPr/>
            <p:nvPr/>
          </p:nvSpPr>
          <p:spPr>
            <a:xfrm>
              <a:off x="9389047" y="2228450"/>
              <a:ext cx="2089297" cy="1938992"/>
            </a:xfrm>
            <a:prstGeom prst="rect">
              <a:avLst/>
            </a:prstGeom>
          </p:spPr>
          <p:txBody>
            <a:bodyPr wrap="square">
              <a:spAutoFit/>
            </a:bodyPr>
            <a:lstStyle/>
            <a:p>
              <a:pPr algn="ctr"/>
              <a:r>
                <a:rPr lang="ar-EG" sz="2400" b="1" dirty="0">
                  <a:solidFill>
                    <a:prstClr val="black"/>
                  </a:solidFill>
                  <a:cs typeface="Sakkal Majalla" panose="02000000000000000000" pitchFamily="2" charset="-78"/>
                </a:rPr>
                <a:t>لقد عُدْتُ </a:t>
              </a:r>
              <a:br>
                <a:rPr lang="ar-EG" sz="2400" b="1" dirty="0">
                  <a:solidFill>
                    <a:prstClr val="black"/>
                  </a:solidFill>
                  <a:cs typeface="Sakkal Majalla" panose="02000000000000000000" pitchFamily="2" charset="-78"/>
                </a:rPr>
              </a:br>
              <a:r>
                <a:rPr lang="ar-EG" sz="2400" b="1" dirty="0">
                  <a:solidFill>
                    <a:prstClr val="black"/>
                  </a:solidFill>
                  <a:cs typeface="Sakkal Majalla" panose="02000000000000000000" pitchFamily="2" charset="-78"/>
                </a:rPr>
                <a:t>إلى الأسئلة التي أجبت بها عن سؤال "ما الذي يخفيني" وسألْتُ نفسي: </a:t>
              </a:r>
            </a:p>
          </p:txBody>
        </p:sp>
      </p:grpSp>
      <p:grpSp>
        <p:nvGrpSpPr>
          <p:cNvPr id="11" name="Group 10"/>
          <p:cNvGrpSpPr/>
          <p:nvPr/>
        </p:nvGrpSpPr>
        <p:grpSpPr>
          <a:xfrm>
            <a:off x="5876783" y="2816453"/>
            <a:ext cx="2967512" cy="647902"/>
            <a:chOff x="5804459" y="2529536"/>
            <a:chExt cx="2967512" cy="647902"/>
          </a:xfrm>
        </p:grpSpPr>
        <p:sp>
          <p:nvSpPr>
            <p:cNvPr id="12" name="Rectangle 11"/>
            <p:cNvSpPr/>
            <p:nvPr/>
          </p:nvSpPr>
          <p:spPr>
            <a:xfrm>
              <a:off x="5804459" y="2715773"/>
              <a:ext cx="2121093" cy="461665"/>
            </a:xfrm>
            <a:prstGeom prst="rect">
              <a:avLst/>
            </a:prstGeom>
          </p:spPr>
          <p:txBody>
            <a:bodyPr wrap="none">
              <a:spAutoFit/>
            </a:bodyPr>
            <a:lstStyle/>
            <a:p>
              <a:r>
                <a:rPr lang="ar-EG" sz="2400" b="1" dirty="0">
                  <a:solidFill>
                    <a:prstClr val="black"/>
                  </a:solidFill>
                  <a:cs typeface="Sakkal Majalla" panose="02000000000000000000" pitchFamily="2" charset="-78"/>
                </a:rPr>
                <a:t>أهذا الكلام صحيح؟ </a:t>
              </a:r>
            </a:p>
          </p:txBody>
        </p:sp>
        <p:sp>
          <p:nvSpPr>
            <p:cNvPr id="13" name="Rectangle 12"/>
            <p:cNvSpPr/>
            <p:nvPr/>
          </p:nvSpPr>
          <p:spPr>
            <a:xfrm>
              <a:off x="8391739" y="2529536"/>
              <a:ext cx="380232" cy="646331"/>
            </a:xfrm>
            <a:prstGeom prst="rect">
              <a:avLst/>
            </a:prstGeom>
          </p:spPr>
          <p:txBody>
            <a:bodyPr wrap="none">
              <a:spAutoFit/>
            </a:bodyPr>
            <a:lstStyle/>
            <a:p>
              <a:r>
                <a:rPr lang="ar-EG" sz="3600" b="1" dirty="0">
                  <a:solidFill>
                    <a:prstClr val="black"/>
                  </a:solidFill>
                  <a:cs typeface="Sakkal Majalla" panose="02000000000000000000" pitchFamily="2" charset="-78"/>
                </a:rPr>
                <a:t>1</a:t>
              </a:r>
            </a:p>
          </p:txBody>
        </p:sp>
      </p:grpSp>
      <p:grpSp>
        <p:nvGrpSpPr>
          <p:cNvPr id="14" name="Group 13"/>
          <p:cNvGrpSpPr/>
          <p:nvPr/>
        </p:nvGrpSpPr>
        <p:grpSpPr>
          <a:xfrm>
            <a:off x="3041458" y="4372623"/>
            <a:ext cx="5808674" cy="646331"/>
            <a:chOff x="2919940" y="2715773"/>
            <a:chExt cx="5808674" cy="646331"/>
          </a:xfrm>
        </p:grpSpPr>
        <p:sp>
          <p:nvSpPr>
            <p:cNvPr id="15" name="Rectangle 14"/>
            <p:cNvSpPr/>
            <p:nvPr/>
          </p:nvSpPr>
          <p:spPr>
            <a:xfrm>
              <a:off x="2919940" y="2808105"/>
              <a:ext cx="4992072" cy="461665"/>
            </a:xfrm>
            <a:prstGeom prst="rect">
              <a:avLst/>
            </a:prstGeom>
          </p:spPr>
          <p:txBody>
            <a:bodyPr wrap="none">
              <a:spAutoFit/>
            </a:bodyPr>
            <a:lstStyle/>
            <a:p>
              <a:r>
                <a:rPr lang="ar-EG" sz="2400" b="1" dirty="0">
                  <a:solidFill>
                    <a:prstClr val="black"/>
                  </a:solidFill>
                  <a:cs typeface="Sakkal Majalla" panose="02000000000000000000" pitchFamily="2" charset="-78"/>
                </a:rPr>
                <a:t>أين وماذا ومن سأكون لو لم أكن أفكر بهذه الطريقة؟ </a:t>
              </a:r>
            </a:p>
          </p:txBody>
        </p:sp>
        <p:sp>
          <p:nvSpPr>
            <p:cNvPr id="16" name="Rectangle 15"/>
            <p:cNvSpPr/>
            <p:nvPr/>
          </p:nvSpPr>
          <p:spPr>
            <a:xfrm>
              <a:off x="8348382" y="2715773"/>
              <a:ext cx="380232" cy="646331"/>
            </a:xfrm>
            <a:prstGeom prst="rect">
              <a:avLst/>
            </a:prstGeom>
          </p:spPr>
          <p:txBody>
            <a:bodyPr wrap="none">
              <a:spAutoFit/>
            </a:bodyPr>
            <a:lstStyle/>
            <a:p>
              <a:r>
                <a:rPr lang="ar-EG" sz="3600" b="1" dirty="0">
                  <a:solidFill>
                    <a:prstClr val="black"/>
                  </a:solidFill>
                  <a:cs typeface="Sakkal Majalla" panose="02000000000000000000" pitchFamily="2" charset="-78"/>
                </a:rPr>
                <a:t>2</a:t>
              </a:r>
            </a:p>
          </p:txBody>
        </p:sp>
      </p:grpSp>
      <p:grpSp>
        <p:nvGrpSpPr>
          <p:cNvPr id="17" name="Group 16"/>
          <p:cNvGrpSpPr/>
          <p:nvPr/>
        </p:nvGrpSpPr>
        <p:grpSpPr>
          <a:xfrm>
            <a:off x="837158" y="5707761"/>
            <a:ext cx="8788956" cy="688055"/>
            <a:chOff x="-50149" y="2949054"/>
            <a:chExt cx="8788956" cy="688055"/>
          </a:xfrm>
        </p:grpSpPr>
        <p:sp>
          <p:nvSpPr>
            <p:cNvPr id="18" name="Rectangle 17"/>
            <p:cNvSpPr/>
            <p:nvPr/>
          </p:nvSpPr>
          <p:spPr>
            <a:xfrm>
              <a:off x="-50149" y="3175444"/>
              <a:ext cx="8047472" cy="461665"/>
            </a:xfrm>
            <a:prstGeom prst="rect">
              <a:avLst/>
            </a:prstGeom>
          </p:spPr>
          <p:txBody>
            <a:bodyPr wrap="square">
              <a:spAutoFit/>
            </a:bodyPr>
            <a:lstStyle/>
            <a:p>
              <a:pPr algn="justLow"/>
              <a:r>
                <a:rPr lang="ar-EG" sz="2400" b="1" dirty="0">
                  <a:solidFill>
                    <a:prstClr val="black"/>
                  </a:solidFill>
                  <a:cs typeface="Sakkal Majalla" panose="02000000000000000000" pitchFamily="2" charset="-78"/>
                </a:rPr>
                <a:t>(سؤال اختياري) ما أسوأ شيءٍ يمكن أن يحدث؟ وإذا حدث ما الذي سيحصل؟ </a:t>
              </a:r>
            </a:p>
          </p:txBody>
        </p:sp>
        <p:sp>
          <p:nvSpPr>
            <p:cNvPr id="19" name="Rectangle 18"/>
            <p:cNvSpPr/>
            <p:nvPr/>
          </p:nvSpPr>
          <p:spPr>
            <a:xfrm>
              <a:off x="8366590" y="2949054"/>
              <a:ext cx="372217" cy="646331"/>
            </a:xfrm>
            <a:prstGeom prst="rect">
              <a:avLst/>
            </a:prstGeom>
          </p:spPr>
          <p:txBody>
            <a:bodyPr wrap="none">
              <a:spAutoFit/>
            </a:bodyPr>
            <a:lstStyle/>
            <a:p>
              <a:r>
                <a:rPr lang="ar-EG" sz="3600" b="1" dirty="0">
                  <a:solidFill>
                    <a:prstClr val="black"/>
                  </a:solidFill>
                  <a:cs typeface="Sakkal Majalla" panose="02000000000000000000" pitchFamily="2" charset="-78"/>
                </a:rPr>
                <a:t>3</a:t>
              </a:r>
            </a:p>
          </p:txBody>
        </p:sp>
      </p:grpSp>
      <p:pic>
        <p:nvPicPr>
          <p:cNvPr id="21" name="Picture 20" descr="C:\Users\Google\Pictures\إعاقة بصرياً\المشكلة.jpg"/>
          <p:cNvPicPr/>
          <p:nvPr/>
        </p:nvPicPr>
        <p:blipFill rotWithShape="1">
          <a:blip r:embed="rId5" cstate="print">
            <a:clrChange>
              <a:clrFrom>
                <a:srgbClr val="F6F6F6"/>
              </a:clrFrom>
              <a:clrTo>
                <a:srgbClr val="F6F6F6">
                  <a:alpha val="0"/>
                </a:srgbClr>
              </a:clrTo>
            </a:clrChange>
            <a:extLst>
              <a:ext uri="{28A0092B-C50C-407E-A947-70E740481C1C}">
                <a14:useLocalDpi xmlns:a14="http://schemas.microsoft.com/office/drawing/2010/main" val="0"/>
              </a:ext>
            </a:extLst>
          </a:blip>
          <a:srcRect l="19372" r="6419" b="3850"/>
          <a:stretch/>
        </p:blipFill>
        <p:spPr bwMode="auto">
          <a:xfrm>
            <a:off x="521974" y="1720485"/>
            <a:ext cx="3135626" cy="3746407"/>
          </a:xfrm>
          <a:prstGeom prst="rect">
            <a:avLst/>
          </a:prstGeom>
          <a:noFill/>
          <a:ln>
            <a:noFill/>
          </a:ln>
          <a:extLst>
            <a:ext uri="{53640926-AAD7-44D8-BBD7-CCE9431645EC}">
              <a14:shadowObscured xmlns:a14="http://schemas.microsoft.com/office/drawing/2010/main"/>
            </a:ext>
          </a:extLst>
        </p:spPr>
      </p:pic>
      <p:sp>
        <p:nvSpPr>
          <p:cNvPr id="22" name="TextBox 21"/>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82217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barn(inVertical)">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أسرار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63</a:t>
            </a:fld>
            <a:endParaRPr lang="ar-EG"/>
          </a:p>
        </p:txBody>
      </p:sp>
      <p:pic>
        <p:nvPicPr>
          <p:cNvPr id="5" name="Picture 4" descr="C:\Users\Google\Pictures\إعاقة بصرياً\الفرق-بين-السؤال-العادي-والفلسفي-825x480.jpg"/>
          <p:cNvPicPr/>
          <p:nvPr/>
        </p:nvPicPr>
        <p:blipFill>
          <a:blip r:embed="rId4" cstate="print">
            <a:clrChange>
              <a:clrFrom>
                <a:srgbClr val="FAFAFA"/>
              </a:clrFrom>
              <a:clrTo>
                <a:srgbClr val="FAFAFA">
                  <a:alpha val="0"/>
                </a:srgbClr>
              </a:clrTo>
            </a:clrChange>
            <a:extLst>
              <a:ext uri="{28A0092B-C50C-407E-A947-70E740481C1C}">
                <a14:useLocalDpi xmlns:a14="http://schemas.microsoft.com/office/drawing/2010/main" val="0"/>
              </a:ext>
            </a:extLst>
          </a:blip>
          <a:srcRect/>
          <a:stretch>
            <a:fillRect/>
          </a:stretch>
        </p:blipFill>
        <p:spPr bwMode="auto">
          <a:xfrm>
            <a:off x="1516379" y="1393684"/>
            <a:ext cx="5651394" cy="4460357"/>
          </a:xfrm>
          <a:prstGeom prst="rect">
            <a:avLst/>
          </a:prstGeom>
          <a:noFill/>
          <a:ln>
            <a:noFill/>
          </a:ln>
        </p:spPr>
      </p:pic>
      <p:sp>
        <p:nvSpPr>
          <p:cNvPr id="2" name="Rectangle 1"/>
          <p:cNvSpPr/>
          <p:nvPr/>
        </p:nvSpPr>
        <p:spPr>
          <a:xfrm>
            <a:off x="5262772" y="1939554"/>
            <a:ext cx="6312005" cy="1477328"/>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هذه الأسئلة مُقتبسة من تقنيةٍ لاكتشاف الذات وضعها "</a:t>
            </a:r>
            <a:r>
              <a:rPr lang="ar-EG" sz="2400" b="1" dirty="0" err="1">
                <a:solidFill>
                  <a:srgbClr val="002060"/>
                </a:solidFill>
                <a:latin typeface="Sakkal Majalla" panose="02000000000000000000" pitchFamily="2" charset="-78"/>
                <a:cs typeface="Sakkal Majalla" panose="02000000000000000000" pitchFamily="2" charset="-78"/>
              </a:rPr>
              <a:t>بايرون</a:t>
            </a:r>
            <a:r>
              <a:rPr lang="ar-EG" sz="2400" b="1" dirty="0">
                <a:solidFill>
                  <a:srgbClr val="002060"/>
                </a:solidFill>
                <a:latin typeface="Sakkal Majalla" panose="02000000000000000000" pitchFamily="2" charset="-78"/>
                <a:cs typeface="Sakkal Majalla" panose="02000000000000000000" pitchFamily="2" charset="-78"/>
              </a:rPr>
              <a:t> </a:t>
            </a:r>
            <a:r>
              <a:rPr lang="ar-EG" sz="2400" b="1" dirty="0" err="1">
                <a:solidFill>
                  <a:srgbClr val="002060"/>
                </a:solidFill>
                <a:latin typeface="Sakkal Majalla" panose="02000000000000000000" pitchFamily="2" charset="-78"/>
                <a:cs typeface="Sakkal Majalla" panose="02000000000000000000" pitchFamily="2" charset="-78"/>
              </a:rPr>
              <a:t>كاتي</a:t>
            </a:r>
            <a:r>
              <a:rPr lang="ar-EG" sz="2400" b="1" dirty="0">
                <a:solidFill>
                  <a:srgbClr val="002060"/>
                </a:solidFill>
                <a:latin typeface="Sakkal Majalla" panose="02000000000000000000" pitchFamily="2" charset="-78"/>
                <a:cs typeface="Sakkal Majalla" panose="02000000000000000000" pitchFamily="2" charset="-78"/>
              </a:rPr>
              <a:t>"، وهي تُعَدُّ بمنزلة نموذجٍ مبسط، فإضافةً إلى السؤالين الأولين طَرَحْتُ أسئلةً أملاها عليَّ حدسي</a:t>
            </a:r>
          </a:p>
        </p:txBody>
      </p:sp>
      <p:sp>
        <p:nvSpPr>
          <p:cNvPr id="7" name="Rectangle 6"/>
          <p:cNvSpPr/>
          <p:nvPr/>
        </p:nvSpPr>
        <p:spPr>
          <a:xfrm>
            <a:off x="2997939" y="3596168"/>
            <a:ext cx="2870306" cy="286232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الفكرة هي أن تكتشف</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كل واحدةٍ من المعتقدات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التي تسبب لك الخوف وأن تضعها تحت المجهر لتعرف عن قرب مدى صحتها ولتتأكد من صحة كل عبارة</a:t>
            </a:r>
          </a:p>
        </p:txBody>
      </p:sp>
      <p:sp>
        <p:nvSpPr>
          <p:cNvPr id="8" name="TextBox 7"/>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617242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أسرار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64</a:t>
            </a:fld>
            <a:endParaRPr lang="ar-EG"/>
          </a:p>
        </p:txBody>
      </p:sp>
      <p:grpSp>
        <p:nvGrpSpPr>
          <p:cNvPr id="5" name="Group 4"/>
          <p:cNvGrpSpPr/>
          <p:nvPr/>
        </p:nvGrpSpPr>
        <p:grpSpPr>
          <a:xfrm>
            <a:off x="788244" y="950617"/>
            <a:ext cx="10786533" cy="5507873"/>
            <a:chOff x="788244" y="950617"/>
            <a:chExt cx="10786533" cy="5507873"/>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8244" y="950617"/>
              <a:ext cx="10786533" cy="5507873"/>
            </a:xfrm>
            <a:prstGeom prst="rect">
              <a:avLst/>
            </a:prstGeom>
          </p:spPr>
        </p:pic>
        <p:sp>
          <p:nvSpPr>
            <p:cNvPr id="6" name="TextBox 5">
              <a:extLst>
                <a:ext uri="{FF2B5EF4-FFF2-40B4-BE49-F238E27FC236}">
                  <a16:creationId xmlns="" xmlns:a16="http://schemas.microsoft.com/office/drawing/2014/main" id="{7E5A0D50-BD01-48CF-9E1E-6EBE3CFE0757}"/>
                </a:ext>
              </a:extLst>
            </p:cNvPr>
            <p:cNvSpPr txBox="1"/>
            <p:nvPr/>
          </p:nvSpPr>
          <p:spPr>
            <a:xfrm>
              <a:off x="8178802" y="4527268"/>
              <a:ext cx="1659470"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sz="6600" b="1" kern="0" dirty="0">
                  <a:solidFill>
                    <a:srgbClr val="3A9777"/>
                  </a:solidFill>
                  <a:latin typeface="Sakkal Majalla" panose="02000000000000000000" pitchFamily="2" charset="-78"/>
                  <a:cs typeface="Sakkal Majalla" pitchFamily="2" charset="-78"/>
                </a:rPr>
                <a:t>مثال</a:t>
              </a:r>
            </a:p>
          </p:txBody>
        </p:sp>
        <p:sp>
          <p:nvSpPr>
            <p:cNvPr id="7" name="TextBox 6">
              <a:extLst>
                <a:ext uri="{FF2B5EF4-FFF2-40B4-BE49-F238E27FC236}">
                  <a16:creationId xmlns="" xmlns:a16="http://schemas.microsoft.com/office/drawing/2014/main" id="{7E5A0D50-BD01-48CF-9E1E-6EBE3CFE0757}"/>
                </a:ext>
              </a:extLst>
            </p:cNvPr>
            <p:cNvSpPr txBox="1"/>
            <p:nvPr/>
          </p:nvSpPr>
          <p:spPr>
            <a:xfrm>
              <a:off x="4316886" y="4808844"/>
              <a:ext cx="2760136"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defRPr/>
              </a:pPr>
              <a:r>
                <a:rPr lang="ar-EG" sz="6000" b="1" kern="0" dirty="0">
                  <a:solidFill>
                    <a:schemeClr val="tx1">
                      <a:lumMod val="65000"/>
                      <a:lumOff val="35000"/>
                    </a:schemeClr>
                  </a:solidFill>
                  <a:latin typeface="Sakkal Majalla" panose="02000000000000000000" pitchFamily="2" charset="-78"/>
                  <a:cs typeface="Sakkal Majalla" pitchFamily="2" charset="-78"/>
                </a:rPr>
                <a:t>انظر دليل المتدرب</a:t>
              </a:r>
            </a:p>
          </p:txBody>
        </p:sp>
        <p:sp>
          <p:nvSpPr>
            <p:cNvPr id="9" name="TextBox 8">
              <a:extLst>
                <a:ext uri="{FF2B5EF4-FFF2-40B4-BE49-F238E27FC236}">
                  <a16:creationId xmlns="" xmlns:a16="http://schemas.microsoft.com/office/drawing/2014/main" id="{7E5A0D50-BD01-48CF-9E1E-6EBE3CFE0757}"/>
                </a:ext>
              </a:extLst>
            </p:cNvPr>
            <p:cNvSpPr txBox="1"/>
            <p:nvPr/>
          </p:nvSpPr>
          <p:spPr>
            <a:xfrm>
              <a:off x="8297333" y="4207711"/>
              <a:ext cx="440267" cy="123293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endParaRPr lang="ar-EG" sz="6600" b="1" kern="0" dirty="0">
                <a:solidFill>
                  <a:schemeClr val="tx1">
                    <a:lumMod val="65000"/>
                    <a:lumOff val="35000"/>
                  </a:schemeClr>
                </a:solidFill>
                <a:latin typeface="Sakkal Majalla" panose="02000000000000000000" pitchFamily="2" charset="-78"/>
                <a:cs typeface="Sakkal Majalla" pitchFamily="2" charset="-78"/>
              </a:endParaRPr>
            </a:p>
          </p:txBody>
        </p:sp>
      </p:grpSp>
      <p:sp>
        <p:nvSpPr>
          <p:cNvPr id="11" name="TextBox 1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0195629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039" y="3180"/>
            <a:ext cx="9682520" cy="6353175"/>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a:t>
            </a: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التدريبية </a:t>
            </a: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الثانية </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نصائح للتفكير بطريقة </a:t>
            </a:r>
            <a:r>
              <a:rPr lang="ar-EG" sz="4400" b="1" dirty="0" smtClean="0">
                <a:solidFill>
                  <a:srgbClr val="FFFFFF"/>
                </a:solidFill>
                <a:latin typeface="Sakkal Majalla" panose="02000000000000000000" pitchFamily="2" charset="-78"/>
                <a:cs typeface="Sakkal Majalla" panose="02000000000000000000" pitchFamily="2" charset="-78"/>
              </a:rPr>
              <a:t>إيجابية</a:t>
            </a:r>
            <a:br>
              <a:rPr lang="ar-EG" sz="4400" b="1" dirty="0" smtClean="0">
                <a:solidFill>
                  <a:srgbClr val="FFFFFF"/>
                </a:solidFill>
                <a:latin typeface="Sakkal Majalla" panose="02000000000000000000" pitchFamily="2" charset="-78"/>
                <a:cs typeface="Sakkal Majalla" panose="02000000000000000000" pitchFamily="2" charset="-78"/>
              </a:rPr>
            </a:br>
            <a:r>
              <a:rPr lang="ar-EG" sz="4400" b="1" dirty="0" smtClean="0">
                <a:solidFill>
                  <a:srgbClr val="FFFFFF"/>
                </a:solidFill>
                <a:latin typeface="Sakkal Majalla" panose="02000000000000000000" pitchFamily="2" charset="-78"/>
                <a:cs typeface="Sakkal Majalla" panose="02000000000000000000" pitchFamily="2" charset="-78"/>
              </a:rPr>
              <a:t> </a:t>
            </a:r>
            <a:r>
              <a:rPr lang="ar-EG" sz="4400" b="1" dirty="0">
                <a:solidFill>
                  <a:srgbClr val="FFFFFF"/>
                </a:solidFill>
                <a:latin typeface="Sakkal Majalla" panose="02000000000000000000" pitchFamily="2" charset="-78"/>
                <a:cs typeface="Sakkal Majalla" panose="02000000000000000000" pitchFamily="2" charset="-78"/>
              </a:rPr>
              <a:t>في حل المشكلات</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65</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10" name="TextBox 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32200616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540932" y="2475466"/>
            <a:ext cx="459513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طرق تطوير مهارات حل المشكلات</a:t>
            </a:r>
          </a:p>
        </p:txBody>
      </p:sp>
      <p:sp>
        <p:nvSpPr>
          <p:cNvPr id="4" name="Slide Number Placeholder 3"/>
          <p:cNvSpPr>
            <a:spLocks noGrp="1"/>
          </p:cNvSpPr>
          <p:nvPr>
            <p:ph type="sldNum" sz="quarter" idx="12"/>
          </p:nvPr>
        </p:nvSpPr>
        <p:spPr/>
        <p:txBody>
          <a:bodyPr/>
          <a:lstStyle/>
          <a:p>
            <a:fld id="{802A93DA-8321-490E-B7A0-7881EC602D96}" type="slidenum">
              <a:rPr lang="ar-EG" smtClean="0"/>
              <a:t>66</a:t>
            </a:fld>
            <a:endParaRPr lang="ar-EG"/>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824043" y="1663236"/>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0294915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طرق تطوير مهارات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67</a:t>
            </a:fld>
            <a:endParaRPr lang="ar-EG"/>
          </a:p>
        </p:txBody>
      </p:sp>
      <p:grpSp>
        <p:nvGrpSpPr>
          <p:cNvPr id="4" name="Group 3"/>
          <p:cNvGrpSpPr/>
          <p:nvPr/>
        </p:nvGrpSpPr>
        <p:grpSpPr>
          <a:xfrm>
            <a:off x="3273887" y="664926"/>
            <a:ext cx="5942796" cy="5870714"/>
            <a:chOff x="2871004" y="720587"/>
            <a:chExt cx="5942796" cy="5870714"/>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871004" y="720587"/>
              <a:ext cx="5942796" cy="5870714"/>
            </a:xfrm>
            <a:prstGeom prst="rect">
              <a:avLst/>
            </a:prstGeom>
          </p:spPr>
        </p:pic>
        <p:sp>
          <p:nvSpPr>
            <p:cNvPr id="6" name="Rectangle 5"/>
            <p:cNvSpPr/>
            <p:nvPr/>
          </p:nvSpPr>
          <p:spPr>
            <a:xfrm>
              <a:off x="4883373" y="2803606"/>
              <a:ext cx="2319867" cy="2215991"/>
            </a:xfrm>
            <a:prstGeom prst="rect">
              <a:avLst/>
            </a:prstGeom>
          </p:spPr>
          <p:txBody>
            <a:bodyPr wrap="square">
              <a:spAutoFit/>
            </a:bodyPr>
            <a:lstStyle/>
            <a:p>
              <a:pPr algn="ctr">
                <a:lnSpc>
                  <a:spcPct val="115000"/>
                </a:lnSpc>
                <a:spcAft>
                  <a:spcPts val="800"/>
                </a:spcAft>
              </a:pP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هناك عدة طرق</a:t>
              </a:r>
              <a:b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 يمكنك من خلالها العمل لتحسين قدرتك على حل المشكلات،</a:t>
              </a:r>
              <a:b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br>
              <a:r>
                <a:rPr lang="ar-EG" sz="24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بما في ذلك</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7" name="Rectangle 6"/>
          <p:cNvSpPr/>
          <p:nvPr/>
        </p:nvSpPr>
        <p:spPr>
          <a:xfrm rot="1949877">
            <a:off x="7315130" y="1995447"/>
            <a:ext cx="1059906" cy="587853"/>
          </a:xfrm>
          <a:prstGeom prst="rect">
            <a:avLst/>
          </a:prstGeom>
        </p:spPr>
        <p:txBody>
          <a:bodyPr wrap="none">
            <a:spAutoFit/>
          </a:bodyPr>
          <a:lstStyle/>
          <a:p>
            <a:pPr algn="justLow">
              <a:lnSpc>
                <a:spcPct val="115000"/>
              </a:lnSpc>
              <a:spcAft>
                <a:spcPts val="800"/>
              </a:spcAft>
            </a:pPr>
            <a:r>
              <a:rPr lang="ar-EG" sz="28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الممارسة</a:t>
            </a:r>
            <a:endParaRPr lang="en-US"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8" name="Rectangle 7"/>
          <p:cNvSpPr/>
          <p:nvPr/>
        </p:nvSpPr>
        <p:spPr>
          <a:xfrm rot="18555946">
            <a:off x="6752859" y="4573781"/>
            <a:ext cx="2184448" cy="1083374"/>
          </a:xfrm>
          <a:prstGeom prst="rect">
            <a:avLst/>
          </a:prstGeom>
        </p:spPr>
        <p:txBody>
          <a:bodyPr wrap="square">
            <a:spAutoFit/>
          </a:bodyPr>
          <a:lstStyle/>
          <a:p>
            <a:pPr algn="ctr">
              <a:lnSpc>
                <a:spcPct val="115000"/>
              </a:lnSpc>
              <a:spcAft>
                <a:spcPts val="800"/>
              </a:spcAft>
            </a:pPr>
            <a:r>
              <a:rPr lang="ar-EG" sz="2800" b="1" dirty="0">
                <a:solidFill>
                  <a:sysClr val="windowText" lastClr="000000"/>
                </a:solidFill>
                <a:latin typeface="Calibri" panose="020F0502020204030204" pitchFamily="34" charset="0"/>
                <a:ea typeface="Calibri" panose="020F0502020204030204" pitchFamily="34" charset="0"/>
                <a:cs typeface="Sakkal Majalla" panose="02000000000000000000" pitchFamily="2" charset="-78"/>
              </a:rPr>
              <a:t>ابحث عن فرص لحل المشاكل</a:t>
            </a:r>
            <a:endParaRPr lang="en-US" dirty="0">
              <a:solidFill>
                <a:sysClr val="windowText" lastClr="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9" name="Rectangle 8"/>
          <p:cNvSpPr/>
          <p:nvPr/>
        </p:nvSpPr>
        <p:spPr>
          <a:xfrm rot="2066648">
            <a:off x="4301300" y="4853661"/>
            <a:ext cx="1744388" cy="517065"/>
          </a:xfrm>
          <a:prstGeom prst="rect">
            <a:avLst/>
          </a:prstGeom>
        </p:spPr>
        <p:txBody>
          <a:bodyPr wrap="none">
            <a:spAutoFit/>
          </a:bodyPr>
          <a:lstStyle/>
          <a:p>
            <a:pPr algn="justLow">
              <a:lnSpc>
                <a:spcPct val="115000"/>
              </a:lnSpc>
              <a:spcAft>
                <a:spcPts val="800"/>
              </a:spcAft>
            </a:pPr>
            <a:r>
              <a:rPr lang="ar-EG" sz="2400" b="1" dirty="0">
                <a:solidFill>
                  <a:schemeClr val="bg1"/>
                </a:solidFill>
                <a:latin typeface="Calibri" panose="020F0502020204030204" pitchFamily="34" charset="0"/>
                <a:ea typeface="Calibri" panose="020F0502020204030204" pitchFamily="34" charset="0"/>
                <a:cs typeface="Sakkal Majalla" panose="02000000000000000000" pitchFamily="2" charset="-78"/>
              </a:rPr>
              <a:t>تعلم من أخطائك</a:t>
            </a:r>
            <a:endParaRPr lang="en-US"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Rectangle 10"/>
          <p:cNvSpPr/>
          <p:nvPr/>
        </p:nvSpPr>
        <p:spPr>
          <a:xfrm rot="18744742">
            <a:off x="3683245" y="1966507"/>
            <a:ext cx="2145139" cy="587853"/>
          </a:xfrm>
          <a:prstGeom prst="rect">
            <a:avLst/>
          </a:prstGeom>
        </p:spPr>
        <p:txBody>
          <a:bodyPr wrap="none">
            <a:spAutoFit/>
          </a:bodyPr>
          <a:lstStyle/>
          <a:p>
            <a:pPr algn="justLow">
              <a:lnSpc>
                <a:spcPct val="115000"/>
              </a:lnSpc>
              <a:spcAft>
                <a:spcPts val="800"/>
              </a:spcAft>
            </a:pPr>
            <a:r>
              <a:rPr lang="ar-EG" sz="2800" b="1" dirty="0">
                <a:solidFill>
                  <a:sysClr val="windowText" lastClr="000000"/>
                </a:solidFill>
                <a:latin typeface="Calibri" panose="020F0502020204030204" pitchFamily="34" charset="0"/>
                <a:ea typeface="Calibri" panose="020F0502020204030204" pitchFamily="34" charset="0"/>
                <a:cs typeface="Sakkal Majalla" panose="02000000000000000000" pitchFamily="2" charset="-78"/>
              </a:rPr>
              <a:t>الحصول على دورة</a:t>
            </a:r>
            <a:endParaRPr lang="en-US" dirty="0">
              <a:solidFill>
                <a:sysClr val="windowText" lastClr="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2" name="Picture 11" descr="C:\Users\Google\Pictures\إعاقة بصرياً\16acd_9315.jpg"/>
          <p:cNvPicPr/>
          <p:nvPr/>
        </p:nvPicPr>
        <p:blipFill rotWithShape="1">
          <a:blip r:embed="rId5">
            <a:extLst>
              <a:ext uri="{28A0092B-C50C-407E-A947-70E740481C1C}">
                <a14:useLocalDpi xmlns:a14="http://schemas.microsoft.com/office/drawing/2010/main" val="0"/>
              </a:ext>
            </a:extLst>
          </a:blip>
          <a:srcRect l="17556" t="18342" r="19991" b="11239"/>
          <a:stretch/>
        </p:blipFill>
        <p:spPr bwMode="auto">
          <a:xfrm>
            <a:off x="9188934" y="2822002"/>
            <a:ext cx="2872003" cy="3455035"/>
          </a:xfrm>
          <a:prstGeom prst="rect">
            <a:avLst/>
          </a:prstGeom>
          <a:noFill/>
          <a:ln>
            <a:noFill/>
          </a:ln>
          <a:extLst>
            <a:ext uri="{53640926-AAD7-44D8-BBD7-CCE9431645EC}">
              <a14:shadowObscured xmlns:a14="http://schemas.microsoft.com/office/drawing/2010/main"/>
            </a:ext>
          </a:extLst>
        </p:spPr>
      </p:pic>
      <p:sp>
        <p:nvSpPr>
          <p:cNvPr id="13" name="TextBox 12"/>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640202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down)">
                                      <p:cBhvr>
                                        <p:cTn id="14" dur="580">
                                          <p:stCondLst>
                                            <p:cond delay="0"/>
                                          </p:stCondLst>
                                        </p:cTn>
                                        <p:tgtEl>
                                          <p:spTgt spid="11"/>
                                        </p:tgtEl>
                                      </p:cBhvr>
                                    </p:animEffect>
                                    <p:anim calcmode="lin" valueType="num">
                                      <p:cBhvr>
                                        <p:cTn id="15"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0" dur="26">
                                          <p:stCondLst>
                                            <p:cond delay="650"/>
                                          </p:stCondLst>
                                        </p:cTn>
                                        <p:tgtEl>
                                          <p:spTgt spid="11"/>
                                        </p:tgtEl>
                                      </p:cBhvr>
                                      <p:to x="100000" y="60000"/>
                                    </p:animScale>
                                    <p:animScale>
                                      <p:cBhvr>
                                        <p:cTn id="21" dur="166" decel="50000">
                                          <p:stCondLst>
                                            <p:cond delay="676"/>
                                          </p:stCondLst>
                                        </p:cTn>
                                        <p:tgtEl>
                                          <p:spTgt spid="11"/>
                                        </p:tgtEl>
                                      </p:cBhvr>
                                      <p:to x="100000" y="100000"/>
                                    </p:animScale>
                                    <p:animScale>
                                      <p:cBhvr>
                                        <p:cTn id="22" dur="26">
                                          <p:stCondLst>
                                            <p:cond delay="1312"/>
                                          </p:stCondLst>
                                        </p:cTn>
                                        <p:tgtEl>
                                          <p:spTgt spid="11"/>
                                        </p:tgtEl>
                                      </p:cBhvr>
                                      <p:to x="100000" y="80000"/>
                                    </p:animScale>
                                    <p:animScale>
                                      <p:cBhvr>
                                        <p:cTn id="23" dur="166" decel="50000">
                                          <p:stCondLst>
                                            <p:cond delay="1338"/>
                                          </p:stCondLst>
                                        </p:cTn>
                                        <p:tgtEl>
                                          <p:spTgt spid="11"/>
                                        </p:tgtEl>
                                      </p:cBhvr>
                                      <p:to x="100000" y="100000"/>
                                    </p:animScale>
                                    <p:animScale>
                                      <p:cBhvr>
                                        <p:cTn id="24" dur="26">
                                          <p:stCondLst>
                                            <p:cond delay="1642"/>
                                          </p:stCondLst>
                                        </p:cTn>
                                        <p:tgtEl>
                                          <p:spTgt spid="11"/>
                                        </p:tgtEl>
                                      </p:cBhvr>
                                      <p:to x="100000" y="90000"/>
                                    </p:animScale>
                                    <p:animScale>
                                      <p:cBhvr>
                                        <p:cTn id="25" dur="166" decel="50000">
                                          <p:stCondLst>
                                            <p:cond delay="1668"/>
                                          </p:stCondLst>
                                        </p:cTn>
                                        <p:tgtEl>
                                          <p:spTgt spid="11"/>
                                        </p:tgtEl>
                                      </p:cBhvr>
                                      <p:to x="100000" y="100000"/>
                                    </p:animScale>
                                    <p:animScale>
                                      <p:cBhvr>
                                        <p:cTn id="26" dur="26">
                                          <p:stCondLst>
                                            <p:cond delay="1808"/>
                                          </p:stCondLst>
                                        </p:cTn>
                                        <p:tgtEl>
                                          <p:spTgt spid="11"/>
                                        </p:tgtEl>
                                      </p:cBhvr>
                                      <p:to x="100000" y="95000"/>
                                    </p:animScale>
                                    <p:animScale>
                                      <p:cBhvr>
                                        <p:cTn id="27" dur="166" decel="50000">
                                          <p:stCondLst>
                                            <p:cond delay="1834"/>
                                          </p:stCondLst>
                                        </p:cTn>
                                        <p:tgtEl>
                                          <p:spTgt spid="11"/>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80">
                                          <p:stCondLst>
                                            <p:cond delay="0"/>
                                          </p:stCondLst>
                                        </p:cTn>
                                        <p:tgtEl>
                                          <p:spTgt spid="7"/>
                                        </p:tgtEl>
                                      </p:cBhvr>
                                    </p:animEffect>
                                    <p:anim calcmode="lin" valueType="num">
                                      <p:cBhvr>
                                        <p:cTn id="3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8" dur="26">
                                          <p:stCondLst>
                                            <p:cond delay="650"/>
                                          </p:stCondLst>
                                        </p:cTn>
                                        <p:tgtEl>
                                          <p:spTgt spid="7"/>
                                        </p:tgtEl>
                                      </p:cBhvr>
                                      <p:to x="100000" y="60000"/>
                                    </p:animScale>
                                    <p:animScale>
                                      <p:cBhvr>
                                        <p:cTn id="39" dur="166" decel="50000">
                                          <p:stCondLst>
                                            <p:cond delay="676"/>
                                          </p:stCondLst>
                                        </p:cTn>
                                        <p:tgtEl>
                                          <p:spTgt spid="7"/>
                                        </p:tgtEl>
                                      </p:cBhvr>
                                      <p:to x="100000" y="100000"/>
                                    </p:animScale>
                                    <p:animScale>
                                      <p:cBhvr>
                                        <p:cTn id="40" dur="26">
                                          <p:stCondLst>
                                            <p:cond delay="1312"/>
                                          </p:stCondLst>
                                        </p:cTn>
                                        <p:tgtEl>
                                          <p:spTgt spid="7"/>
                                        </p:tgtEl>
                                      </p:cBhvr>
                                      <p:to x="100000" y="80000"/>
                                    </p:animScale>
                                    <p:animScale>
                                      <p:cBhvr>
                                        <p:cTn id="41" dur="166" decel="50000">
                                          <p:stCondLst>
                                            <p:cond delay="1338"/>
                                          </p:stCondLst>
                                        </p:cTn>
                                        <p:tgtEl>
                                          <p:spTgt spid="7"/>
                                        </p:tgtEl>
                                      </p:cBhvr>
                                      <p:to x="100000" y="100000"/>
                                    </p:animScale>
                                    <p:animScale>
                                      <p:cBhvr>
                                        <p:cTn id="42" dur="26">
                                          <p:stCondLst>
                                            <p:cond delay="1642"/>
                                          </p:stCondLst>
                                        </p:cTn>
                                        <p:tgtEl>
                                          <p:spTgt spid="7"/>
                                        </p:tgtEl>
                                      </p:cBhvr>
                                      <p:to x="100000" y="90000"/>
                                    </p:animScale>
                                    <p:animScale>
                                      <p:cBhvr>
                                        <p:cTn id="43" dur="166" decel="50000">
                                          <p:stCondLst>
                                            <p:cond delay="1668"/>
                                          </p:stCondLst>
                                        </p:cTn>
                                        <p:tgtEl>
                                          <p:spTgt spid="7"/>
                                        </p:tgtEl>
                                      </p:cBhvr>
                                      <p:to x="100000" y="100000"/>
                                    </p:animScale>
                                    <p:animScale>
                                      <p:cBhvr>
                                        <p:cTn id="44" dur="26">
                                          <p:stCondLst>
                                            <p:cond delay="1808"/>
                                          </p:stCondLst>
                                        </p:cTn>
                                        <p:tgtEl>
                                          <p:spTgt spid="7"/>
                                        </p:tgtEl>
                                      </p:cBhvr>
                                      <p:to x="100000" y="95000"/>
                                    </p:animScale>
                                    <p:animScale>
                                      <p:cBhvr>
                                        <p:cTn id="45" dur="166" decel="50000">
                                          <p:stCondLst>
                                            <p:cond delay="1834"/>
                                          </p:stCondLst>
                                        </p:cTn>
                                        <p:tgtEl>
                                          <p:spTgt spid="7"/>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down)">
                                      <p:cBhvr>
                                        <p:cTn id="50" dur="580">
                                          <p:stCondLst>
                                            <p:cond delay="0"/>
                                          </p:stCondLst>
                                        </p:cTn>
                                        <p:tgtEl>
                                          <p:spTgt spid="8"/>
                                        </p:tgtEl>
                                      </p:cBhvr>
                                    </p:animEffect>
                                    <p:anim calcmode="lin" valueType="num">
                                      <p:cBhvr>
                                        <p:cTn id="51"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6" dur="26">
                                          <p:stCondLst>
                                            <p:cond delay="650"/>
                                          </p:stCondLst>
                                        </p:cTn>
                                        <p:tgtEl>
                                          <p:spTgt spid="8"/>
                                        </p:tgtEl>
                                      </p:cBhvr>
                                      <p:to x="100000" y="60000"/>
                                    </p:animScale>
                                    <p:animScale>
                                      <p:cBhvr>
                                        <p:cTn id="57" dur="166" decel="50000">
                                          <p:stCondLst>
                                            <p:cond delay="676"/>
                                          </p:stCondLst>
                                        </p:cTn>
                                        <p:tgtEl>
                                          <p:spTgt spid="8"/>
                                        </p:tgtEl>
                                      </p:cBhvr>
                                      <p:to x="100000" y="100000"/>
                                    </p:animScale>
                                    <p:animScale>
                                      <p:cBhvr>
                                        <p:cTn id="58" dur="26">
                                          <p:stCondLst>
                                            <p:cond delay="1312"/>
                                          </p:stCondLst>
                                        </p:cTn>
                                        <p:tgtEl>
                                          <p:spTgt spid="8"/>
                                        </p:tgtEl>
                                      </p:cBhvr>
                                      <p:to x="100000" y="80000"/>
                                    </p:animScale>
                                    <p:animScale>
                                      <p:cBhvr>
                                        <p:cTn id="59" dur="166" decel="50000">
                                          <p:stCondLst>
                                            <p:cond delay="1338"/>
                                          </p:stCondLst>
                                        </p:cTn>
                                        <p:tgtEl>
                                          <p:spTgt spid="8"/>
                                        </p:tgtEl>
                                      </p:cBhvr>
                                      <p:to x="100000" y="100000"/>
                                    </p:animScale>
                                    <p:animScale>
                                      <p:cBhvr>
                                        <p:cTn id="60" dur="26">
                                          <p:stCondLst>
                                            <p:cond delay="1642"/>
                                          </p:stCondLst>
                                        </p:cTn>
                                        <p:tgtEl>
                                          <p:spTgt spid="8"/>
                                        </p:tgtEl>
                                      </p:cBhvr>
                                      <p:to x="100000" y="90000"/>
                                    </p:animScale>
                                    <p:animScale>
                                      <p:cBhvr>
                                        <p:cTn id="61" dur="166" decel="50000">
                                          <p:stCondLst>
                                            <p:cond delay="1668"/>
                                          </p:stCondLst>
                                        </p:cTn>
                                        <p:tgtEl>
                                          <p:spTgt spid="8"/>
                                        </p:tgtEl>
                                      </p:cBhvr>
                                      <p:to x="100000" y="100000"/>
                                    </p:animScale>
                                    <p:animScale>
                                      <p:cBhvr>
                                        <p:cTn id="62" dur="26">
                                          <p:stCondLst>
                                            <p:cond delay="1808"/>
                                          </p:stCondLst>
                                        </p:cTn>
                                        <p:tgtEl>
                                          <p:spTgt spid="8"/>
                                        </p:tgtEl>
                                      </p:cBhvr>
                                      <p:to x="100000" y="95000"/>
                                    </p:animScale>
                                    <p:animScale>
                                      <p:cBhvr>
                                        <p:cTn id="63" dur="166" decel="50000">
                                          <p:stCondLst>
                                            <p:cond delay="1834"/>
                                          </p:stCondLst>
                                        </p:cTn>
                                        <p:tgtEl>
                                          <p:spTgt spid="8"/>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down)">
                                      <p:cBhvr>
                                        <p:cTn id="68" dur="580">
                                          <p:stCondLst>
                                            <p:cond delay="0"/>
                                          </p:stCondLst>
                                        </p:cTn>
                                        <p:tgtEl>
                                          <p:spTgt spid="9"/>
                                        </p:tgtEl>
                                      </p:cBhvr>
                                    </p:animEffect>
                                    <p:anim calcmode="lin" valueType="num">
                                      <p:cBhvr>
                                        <p:cTn id="69"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74" dur="26">
                                          <p:stCondLst>
                                            <p:cond delay="650"/>
                                          </p:stCondLst>
                                        </p:cTn>
                                        <p:tgtEl>
                                          <p:spTgt spid="9"/>
                                        </p:tgtEl>
                                      </p:cBhvr>
                                      <p:to x="100000" y="60000"/>
                                    </p:animScale>
                                    <p:animScale>
                                      <p:cBhvr>
                                        <p:cTn id="75" dur="166" decel="50000">
                                          <p:stCondLst>
                                            <p:cond delay="676"/>
                                          </p:stCondLst>
                                        </p:cTn>
                                        <p:tgtEl>
                                          <p:spTgt spid="9"/>
                                        </p:tgtEl>
                                      </p:cBhvr>
                                      <p:to x="100000" y="100000"/>
                                    </p:animScale>
                                    <p:animScale>
                                      <p:cBhvr>
                                        <p:cTn id="76" dur="26">
                                          <p:stCondLst>
                                            <p:cond delay="1312"/>
                                          </p:stCondLst>
                                        </p:cTn>
                                        <p:tgtEl>
                                          <p:spTgt spid="9"/>
                                        </p:tgtEl>
                                      </p:cBhvr>
                                      <p:to x="100000" y="80000"/>
                                    </p:animScale>
                                    <p:animScale>
                                      <p:cBhvr>
                                        <p:cTn id="77" dur="166" decel="50000">
                                          <p:stCondLst>
                                            <p:cond delay="1338"/>
                                          </p:stCondLst>
                                        </p:cTn>
                                        <p:tgtEl>
                                          <p:spTgt spid="9"/>
                                        </p:tgtEl>
                                      </p:cBhvr>
                                      <p:to x="100000" y="100000"/>
                                    </p:animScale>
                                    <p:animScale>
                                      <p:cBhvr>
                                        <p:cTn id="78" dur="26">
                                          <p:stCondLst>
                                            <p:cond delay="1642"/>
                                          </p:stCondLst>
                                        </p:cTn>
                                        <p:tgtEl>
                                          <p:spTgt spid="9"/>
                                        </p:tgtEl>
                                      </p:cBhvr>
                                      <p:to x="100000" y="90000"/>
                                    </p:animScale>
                                    <p:animScale>
                                      <p:cBhvr>
                                        <p:cTn id="79" dur="166" decel="50000">
                                          <p:stCondLst>
                                            <p:cond delay="1668"/>
                                          </p:stCondLst>
                                        </p:cTn>
                                        <p:tgtEl>
                                          <p:spTgt spid="9"/>
                                        </p:tgtEl>
                                      </p:cBhvr>
                                      <p:to x="100000" y="100000"/>
                                    </p:animScale>
                                    <p:animScale>
                                      <p:cBhvr>
                                        <p:cTn id="80" dur="26">
                                          <p:stCondLst>
                                            <p:cond delay="1808"/>
                                          </p:stCondLst>
                                        </p:cTn>
                                        <p:tgtEl>
                                          <p:spTgt spid="9"/>
                                        </p:tgtEl>
                                      </p:cBhvr>
                                      <p:to x="100000" y="95000"/>
                                    </p:animScale>
                                    <p:animScale>
                                      <p:cBhvr>
                                        <p:cTn id="81"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1" grpId="0"/>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660400" y="2441600"/>
            <a:ext cx="6136065"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lnSpc>
                <a:spcPct val="150000"/>
              </a:lnSpc>
              <a:defRPr/>
            </a:pPr>
            <a:r>
              <a:rPr lang="ar-EG" b="1" kern="0" dirty="0">
                <a:solidFill>
                  <a:srgbClr val="3A9777"/>
                </a:solidFill>
                <a:latin typeface="Sakkal Majalla" panose="02000000000000000000" pitchFamily="2" charset="-78"/>
                <a:cs typeface="Sakkal Majalla" pitchFamily="2" charset="-78"/>
              </a:rPr>
              <a:t>مهارات مهمة في حل المشكلات</a:t>
            </a:r>
          </a:p>
        </p:txBody>
      </p:sp>
      <p:sp>
        <p:nvSpPr>
          <p:cNvPr id="4" name="Slide Number Placeholder 3"/>
          <p:cNvSpPr>
            <a:spLocks noGrp="1"/>
          </p:cNvSpPr>
          <p:nvPr>
            <p:ph type="sldNum" sz="quarter" idx="12"/>
          </p:nvPr>
        </p:nvSpPr>
        <p:spPr/>
        <p:txBody>
          <a:bodyPr/>
          <a:lstStyle/>
          <a:p>
            <a:fld id="{802A93DA-8321-490E-B7A0-7881EC602D96}" type="slidenum">
              <a:rPr lang="ar-EG" smtClean="0"/>
              <a:t>68</a:t>
            </a:fld>
            <a:endParaRPr lang="ar-EG"/>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781513" y="1535646"/>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8148077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مهارات مهمة في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69</a:t>
            </a:fld>
            <a:endParaRPr lang="ar-EG"/>
          </a:p>
        </p:txBody>
      </p:sp>
      <p:sp>
        <p:nvSpPr>
          <p:cNvPr id="2" name="Rectangle 1"/>
          <p:cNvSpPr/>
          <p:nvPr/>
        </p:nvSpPr>
        <p:spPr>
          <a:xfrm>
            <a:off x="1685073" y="141706"/>
            <a:ext cx="4520789" cy="587853"/>
          </a:xfrm>
          <a:prstGeom prst="rect">
            <a:avLst/>
          </a:prstGeom>
        </p:spPr>
        <p:txBody>
          <a:bodyPr wrap="none">
            <a:spAutoFit/>
          </a:bodyPr>
          <a:lstStyle/>
          <a:p>
            <a:pPr algn="ctr">
              <a:lnSpc>
                <a:spcPct val="115000"/>
              </a:lnSpc>
              <a:spcAft>
                <a:spcPts val="800"/>
              </a:spcAft>
            </a:pPr>
            <a:r>
              <a:rPr lang="ar-EG" sz="2800" b="1" dirty="0">
                <a:solidFill>
                  <a:srgbClr val="538135"/>
                </a:solidFill>
                <a:latin typeface="Calibri" panose="020F0502020204030204" pitchFamily="34" charset="0"/>
                <a:ea typeface="Calibri" panose="020F0502020204030204" pitchFamily="34" charset="0"/>
                <a:cs typeface="Sakkal Majalla" panose="02000000000000000000" pitchFamily="2" charset="-78"/>
              </a:rPr>
              <a:t>فيما يلي بعض أهم مهارات حل المشكلات:</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grpSp>
        <p:nvGrpSpPr>
          <p:cNvPr id="4" name="Group 3"/>
          <p:cNvGrpSpPr/>
          <p:nvPr/>
        </p:nvGrpSpPr>
        <p:grpSpPr>
          <a:xfrm>
            <a:off x="8717856" y="903779"/>
            <a:ext cx="3208424" cy="967903"/>
            <a:chOff x="8698140" y="988446"/>
            <a:chExt cx="3208424" cy="967903"/>
          </a:xfrm>
        </p:grpSpPr>
        <p:pic>
          <p:nvPicPr>
            <p:cNvPr id="1026" name="Picture 2" descr="Teach Your Child to Be a Problem Sol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42989" y="1265125"/>
              <a:ext cx="663575" cy="69122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698140" y="988446"/>
              <a:ext cx="2876638" cy="942729"/>
              <a:chOff x="5244536" y="-1434084"/>
              <a:chExt cx="1780119" cy="942731"/>
            </a:xfrm>
          </p:grpSpPr>
          <p:sp>
            <p:nvSpPr>
              <p:cNvPr id="7" name="Rectangle 6"/>
              <p:cNvSpPr/>
              <p:nvPr/>
            </p:nvSpPr>
            <p:spPr>
              <a:xfrm>
                <a:off x="5244536" y="-1044711"/>
                <a:ext cx="1574801" cy="553358"/>
              </a:xfrm>
              <a:prstGeom prst="rect">
                <a:avLst/>
              </a:prstGeom>
            </p:spPr>
            <p:txBody>
              <a:bodyPr wrap="square">
                <a:spAutoFit/>
              </a:bodyPr>
              <a:lstStyle/>
              <a:p>
                <a:pPr algn="justLow"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مهارات اتخاذ </a:t>
                </a: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القرار</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9" name="Rectangle 8"/>
              <p:cNvSpPr/>
              <p:nvPr/>
            </p:nvSpPr>
            <p:spPr>
              <a:xfrm>
                <a:off x="6745255" y="-1434084"/>
                <a:ext cx="279400" cy="553358"/>
              </a:xfrm>
              <a:prstGeom prst="rect">
                <a:avLst/>
              </a:prstGeom>
            </p:spPr>
            <p:txBody>
              <a:bodyPr wrap="square">
                <a:spAutoFit/>
              </a:bodyPr>
              <a:lstStyle/>
              <a:p>
                <a:pPr algn="r" rtl="1">
                  <a:lnSpc>
                    <a:spcPct val="107000"/>
                  </a:lnSpc>
                  <a:spcAft>
                    <a:spcPts val="800"/>
                  </a:spcAft>
                </a:pPr>
                <a:r>
                  <a:rPr lang="ar-SA"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11" name="Picture 10" descr="مراحل-اتخاذ-القرار"/>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457136"/>
            <a:ext cx="4227830" cy="3170555"/>
          </a:xfrm>
          <a:prstGeom prst="rect">
            <a:avLst/>
          </a:prstGeom>
          <a:noFill/>
        </p:spPr>
      </p:pic>
      <p:sp>
        <p:nvSpPr>
          <p:cNvPr id="12" name="Rectangle 11"/>
          <p:cNvSpPr/>
          <p:nvPr/>
        </p:nvSpPr>
        <p:spPr>
          <a:xfrm>
            <a:off x="3471333" y="2212225"/>
            <a:ext cx="8454947" cy="1938992"/>
          </a:xfrm>
          <a:prstGeom prst="rect">
            <a:avLst/>
          </a:prstGeom>
        </p:spPr>
        <p:txBody>
          <a:bodyPr wrap="square">
            <a:spAutoFit/>
          </a:bodyPr>
          <a:lstStyle/>
          <a:p>
            <a:pPr algn="justLow">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تعد مهارات صنع القرار عنصراً مهماً في حل المشكلات، حيث تتطلب معظم المشكلات اتخاذ قرارات من أجل معالجة المشكلة وحلها، تساعد مهارات اتخاذ القرار الجيدة المهنيين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على الاختيار بسرعة بين بديلين أو أكثر بعد تقييم إيجابيات وسلبيات كل منهما، </a:t>
            </a:r>
            <a:r>
              <a:rPr lang="ar-EG" sz="2400" b="1" dirty="0">
                <a:solidFill>
                  <a:srgbClr val="C00000"/>
                </a:solidFill>
                <a:latin typeface="Sakkal Majalla" panose="02000000000000000000" pitchFamily="2" charset="-78"/>
                <a:cs typeface="Sakkal Majalla" panose="02000000000000000000" pitchFamily="2" charset="-78"/>
              </a:rPr>
              <a:t>تشمل المهارات الأساسية التي تندرج تحت فئة المهارة هذه:</a:t>
            </a:r>
          </a:p>
        </p:txBody>
      </p:sp>
      <p:grpSp>
        <p:nvGrpSpPr>
          <p:cNvPr id="13" name="Group 12"/>
          <p:cNvGrpSpPr/>
          <p:nvPr/>
        </p:nvGrpSpPr>
        <p:grpSpPr>
          <a:xfrm>
            <a:off x="1200356" y="4320130"/>
            <a:ext cx="10544975" cy="2098502"/>
            <a:chOff x="1193800" y="2956098"/>
            <a:chExt cx="10544975" cy="2098502"/>
          </a:xfrm>
        </p:grpSpPr>
        <p:pic>
          <p:nvPicPr>
            <p:cNvPr id="14" name="Picture 13"/>
            <p:cNvPicPr>
              <a:picLocks noChangeAspect="1"/>
            </p:cNvPicPr>
            <p:nvPr/>
          </p:nvPicPr>
          <p:blipFill>
            <a:blip r:embed="rId6"/>
            <a:stretch>
              <a:fillRect/>
            </a:stretch>
          </p:blipFill>
          <p:spPr>
            <a:xfrm>
              <a:off x="1193800" y="2956098"/>
              <a:ext cx="10544975" cy="2098502"/>
            </a:xfrm>
            <a:prstGeom prst="rect">
              <a:avLst/>
            </a:prstGeom>
          </p:spPr>
        </p:pic>
        <p:sp>
          <p:nvSpPr>
            <p:cNvPr id="15" name="Rectangle 14"/>
            <p:cNvSpPr/>
            <p:nvPr/>
          </p:nvSpPr>
          <p:spPr>
            <a:xfrm>
              <a:off x="9336012" y="3618073"/>
              <a:ext cx="1494720"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الحدس</a:t>
              </a:r>
              <a:endParaRPr lang="ar-EG" sz="2800" dirty="0">
                <a:solidFill>
                  <a:schemeClr val="bg1"/>
                </a:solidFill>
              </a:endParaRPr>
            </a:p>
          </p:txBody>
        </p:sp>
      </p:grpSp>
      <p:grpSp>
        <p:nvGrpSpPr>
          <p:cNvPr id="16" name="Group 15"/>
          <p:cNvGrpSpPr/>
          <p:nvPr/>
        </p:nvGrpSpPr>
        <p:grpSpPr>
          <a:xfrm>
            <a:off x="6883327" y="4491760"/>
            <a:ext cx="1678470" cy="1590072"/>
            <a:chOff x="6876771" y="3127728"/>
            <a:chExt cx="1678470" cy="1590072"/>
          </a:xfrm>
        </p:grpSpPr>
        <p:pic>
          <p:nvPicPr>
            <p:cNvPr id="17" name="Picture 16"/>
            <p:cNvPicPr>
              <a:picLocks noChangeAspect="1"/>
            </p:cNvPicPr>
            <p:nvPr/>
          </p:nvPicPr>
          <p:blipFill>
            <a:blip r:embed="rId7"/>
            <a:stretch>
              <a:fillRect/>
            </a:stretch>
          </p:blipFill>
          <p:spPr>
            <a:xfrm>
              <a:off x="6876771" y="3127728"/>
              <a:ext cx="1678470" cy="1590072"/>
            </a:xfrm>
            <a:prstGeom prst="rect">
              <a:avLst/>
            </a:prstGeom>
          </p:spPr>
        </p:pic>
        <p:sp>
          <p:nvSpPr>
            <p:cNvPr id="18" name="Rectangle 17"/>
            <p:cNvSpPr/>
            <p:nvPr/>
          </p:nvSpPr>
          <p:spPr>
            <a:xfrm>
              <a:off x="6940407" y="3661657"/>
              <a:ext cx="1494720"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التفكير</a:t>
              </a:r>
              <a:endParaRPr lang="ar-EG" sz="2800" dirty="0">
                <a:solidFill>
                  <a:schemeClr val="bg1"/>
                </a:solidFill>
              </a:endParaRPr>
            </a:p>
          </p:txBody>
        </p:sp>
      </p:grpSp>
      <p:grpSp>
        <p:nvGrpSpPr>
          <p:cNvPr id="19" name="Group 18"/>
          <p:cNvGrpSpPr/>
          <p:nvPr/>
        </p:nvGrpSpPr>
        <p:grpSpPr>
          <a:xfrm>
            <a:off x="4424086" y="4726960"/>
            <a:ext cx="1678470" cy="1590072"/>
            <a:chOff x="4417530" y="3362928"/>
            <a:chExt cx="1678470" cy="1590072"/>
          </a:xfrm>
        </p:grpSpPr>
        <p:pic>
          <p:nvPicPr>
            <p:cNvPr id="20" name="Picture 19"/>
            <p:cNvPicPr>
              <a:picLocks noChangeAspect="1"/>
            </p:cNvPicPr>
            <p:nvPr/>
          </p:nvPicPr>
          <p:blipFill>
            <a:blip r:embed="rId8"/>
            <a:stretch>
              <a:fillRect/>
            </a:stretch>
          </p:blipFill>
          <p:spPr>
            <a:xfrm>
              <a:off x="4417530" y="3362928"/>
              <a:ext cx="1678470" cy="1590072"/>
            </a:xfrm>
            <a:prstGeom prst="rect">
              <a:avLst/>
            </a:prstGeom>
          </p:spPr>
        </p:pic>
        <p:sp>
          <p:nvSpPr>
            <p:cNvPr id="21" name="Rectangle 20"/>
            <p:cNvSpPr/>
            <p:nvPr/>
          </p:nvSpPr>
          <p:spPr>
            <a:xfrm>
              <a:off x="4774300" y="3896354"/>
              <a:ext cx="964929"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الإبداع</a:t>
              </a:r>
              <a:endParaRPr lang="ar-EG" sz="2800" dirty="0">
                <a:solidFill>
                  <a:schemeClr val="bg1"/>
                </a:solidFill>
              </a:endParaRPr>
            </a:p>
          </p:txBody>
        </p:sp>
      </p:grpSp>
      <p:grpSp>
        <p:nvGrpSpPr>
          <p:cNvPr id="22" name="Group 21"/>
          <p:cNvGrpSpPr/>
          <p:nvPr/>
        </p:nvGrpSpPr>
        <p:grpSpPr>
          <a:xfrm>
            <a:off x="2021323" y="4491760"/>
            <a:ext cx="1678470" cy="1590072"/>
            <a:chOff x="2014767" y="3127728"/>
            <a:chExt cx="1678470" cy="1590072"/>
          </a:xfrm>
        </p:grpSpPr>
        <p:pic>
          <p:nvPicPr>
            <p:cNvPr id="23" name="Picture 22"/>
            <p:cNvPicPr>
              <a:picLocks noChangeAspect="1"/>
            </p:cNvPicPr>
            <p:nvPr/>
          </p:nvPicPr>
          <p:blipFill>
            <a:blip r:embed="rId9"/>
            <a:stretch>
              <a:fillRect/>
            </a:stretch>
          </p:blipFill>
          <p:spPr>
            <a:xfrm>
              <a:off x="2014767" y="3127728"/>
              <a:ext cx="1678470" cy="1590072"/>
            </a:xfrm>
            <a:prstGeom prst="rect">
              <a:avLst/>
            </a:prstGeom>
          </p:spPr>
        </p:pic>
        <p:sp>
          <p:nvSpPr>
            <p:cNvPr id="24" name="Rectangle 23"/>
            <p:cNvSpPr/>
            <p:nvPr/>
          </p:nvSpPr>
          <p:spPr>
            <a:xfrm>
              <a:off x="2141835" y="3634744"/>
              <a:ext cx="1494720" cy="523220"/>
            </a:xfrm>
            <a:prstGeom prst="rect">
              <a:avLst/>
            </a:prstGeom>
          </p:spPr>
          <p:txBody>
            <a:bodyPr wrap="square">
              <a:spAutoFit/>
            </a:bodyPr>
            <a:lstStyle/>
            <a:p>
              <a:pPr algn="ctr"/>
              <a:r>
                <a:rPr lang="ar-EG" sz="2800" b="1" dirty="0">
                  <a:solidFill>
                    <a:schemeClr val="bg1"/>
                  </a:solidFill>
                  <a:ea typeface="Calibri" panose="020F0502020204030204" pitchFamily="34" charset="0"/>
                  <a:cs typeface="Sakkal Majalla" panose="02000000000000000000" pitchFamily="2" charset="-78"/>
                </a:rPr>
                <a:t>التنظيم</a:t>
              </a:r>
              <a:endParaRPr lang="ar-EG" sz="2800" dirty="0">
                <a:solidFill>
                  <a:schemeClr val="bg1"/>
                </a:solidFill>
              </a:endParaRPr>
            </a:p>
          </p:txBody>
        </p:sp>
      </p:grpSp>
      <p:sp>
        <p:nvSpPr>
          <p:cNvPr id="25" name="TextBox 24"/>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14393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par>
                                <p:cTn id="21" presetID="14" presetClass="entr" presetSubtype="1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039" y="3180"/>
            <a:ext cx="9682520" cy="6353175"/>
          </a:xfrm>
          <a:prstGeom prst="rect">
            <a:avLst/>
          </a:prstGeom>
        </p:spPr>
      </p:pic>
      <p:sp>
        <p:nvSpPr>
          <p:cNvPr id="4" name="Title 1">
            <a:extLst>
              <a:ext uri="{FF2B5EF4-FFF2-40B4-BE49-F238E27FC236}">
                <a16:creationId xmlns="" xmlns:a16="http://schemas.microsoft.com/office/drawing/2014/main" id="{00F23EB7-E336-46EB-A4A0-3DB7A6BF4CE1}"/>
              </a:ext>
            </a:extLst>
          </p:cNvPr>
          <p:cNvSpPr txBox="1">
            <a:spLocks/>
          </p:cNvSpPr>
          <p:nvPr/>
        </p:nvSpPr>
        <p:spPr>
          <a:xfrm>
            <a:off x="6235700" y="2690446"/>
            <a:ext cx="5956300" cy="1053900"/>
          </a:xfrm>
          <a:prstGeom prst="rect">
            <a:avLst/>
          </a:prstGeom>
          <a:solidFill>
            <a:srgbClr val="FFFFFF"/>
          </a:solidFill>
        </p:spPr>
        <p:txBody>
          <a:bodyPr vert="horz" lIns="180000" tIns="180000" rIns="252000" bIns="180000" rtlCol="0" anchor="ctr">
            <a:noAutofit/>
          </a:bodyPr>
          <a:lstStyle>
            <a:lvl1pPr algn="r" defTabSz="914400" rtl="1" eaLnBrk="1" latinLnBrk="0" hangingPunct="1">
              <a:lnSpc>
                <a:spcPct val="90000"/>
              </a:lnSpc>
              <a:spcBef>
                <a:spcPct val="0"/>
              </a:spcBef>
              <a:buNone/>
              <a:defRPr lang="en-ZA" sz="6000" b="1" kern="1200" spc="-300" dirty="0">
                <a:solidFill>
                  <a:schemeClr val="tx1">
                    <a:lumMod val="75000"/>
                    <a:lumOff val="25000"/>
                  </a:schemeClr>
                </a:solidFill>
                <a:latin typeface="+mj-lt"/>
                <a:ea typeface="+mj-ea"/>
                <a:cs typeface="+mj-cs"/>
              </a:defRPr>
            </a:lvl1pPr>
          </a:lstStyle>
          <a:p>
            <a:pPr marL="0" marR="0" lvl="0" indent="0" algn="ctr" defTabSz="914400" rtl="1" eaLnBrk="1" fontAlgn="auto" latinLnBrk="0" hangingPunct="1">
              <a:lnSpc>
                <a:spcPct val="90000"/>
              </a:lnSpc>
              <a:spcBef>
                <a:spcPct val="0"/>
              </a:spcBef>
              <a:spcAft>
                <a:spcPts val="0"/>
              </a:spcAft>
              <a:buClrTx/>
              <a:buSzTx/>
              <a:buFontTx/>
              <a:buNone/>
              <a:tabLst/>
              <a:defRPr/>
            </a:pP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الجلسة </a:t>
            </a:r>
            <a:r>
              <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التدريبية </a:t>
            </a:r>
            <a:r>
              <a:rPr kumimoji="0" lang="ar-EG" sz="6600" b="1" i="0" u="none" strike="noStrike" kern="1200" cap="none" spc="-300" normalizeH="0" baseline="0" noProof="0" dirty="0" smtClean="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rPr>
              <a:t>الأولى </a:t>
            </a:r>
            <a:endParaRPr kumimoji="0" lang="ar-EG" sz="6600" b="1" i="0" u="none" strike="noStrike" kern="1200" cap="none" spc="-300" normalizeH="0" baseline="0" noProof="0" dirty="0">
              <a:ln>
                <a:noFill/>
              </a:ln>
              <a:solidFill>
                <a:sysClr val="windowText" lastClr="000000">
                  <a:lumMod val="75000"/>
                  <a:lumOff val="25000"/>
                </a:sysClr>
              </a:solidFill>
              <a:effectLst/>
              <a:uLnTx/>
              <a:uFillTx/>
              <a:latin typeface="Adobe Arabic" panose="02040503050201020203" pitchFamily="18" charset="-78"/>
              <a:ea typeface="+mj-ea"/>
              <a:cs typeface="Adobe Arabic" panose="02040503050201020203" pitchFamily="18" charset="-78"/>
            </a:endParaRPr>
          </a:p>
        </p:txBody>
      </p:sp>
      <p:sp>
        <p:nvSpPr>
          <p:cNvPr id="5" name="Subtitle 2">
            <a:extLst>
              <a:ext uri="{FF2B5EF4-FFF2-40B4-BE49-F238E27FC236}">
                <a16:creationId xmlns="" xmlns:a16="http://schemas.microsoft.com/office/drawing/2014/main" id="{9E4D4535-D519-40ED-B8A4-2EA1276BB652}"/>
              </a:ext>
            </a:extLst>
          </p:cNvPr>
          <p:cNvSpPr txBox="1">
            <a:spLocks/>
          </p:cNvSpPr>
          <p:nvPr/>
        </p:nvSpPr>
        <p:spPr>
          <a:xfrm>
            <a:off x="6235700" y="3744414"/>
            <a:ext cx="5956300" cy="1446650"/>
          </a:xfrm>
          <a:prstGeom prst="rect">
            <a:avLst/>
          </a:prstGeom>
          <a:solidFill>
            <a:srgbClr val="25AE5D">
              <a:alpha val="80000"/>
            </a:srgbClr>
          </a:solidFill>
        </p:spPr>
        <p:txBody>
          <a:bodyPr vert="horz" lIns="180000" tIns="180000" rIns="252000" bIns="180000" rtlCol="0" anchor="ctr">
            <a:noAutofit/>
          </a:bodyPr>
          <a:lstStyle>
            <a:lvl1pPr marL="0" indent="0" algn="r" defTabSz="914400" rtl="1" eaLnBrk="1" latinLnBrk="0" hangingPunct="1">
              <a:lnSpc>
                <a:spcPct val="90000"/>
              </a:lnSpc>
              <a:spcBef>
                <a:spcPts val="1000"/>
              </a:spcBef>
              <a:buFont typeface="Arial" panose="020B0604020202020204" pitchFamily="34" charset="0"/>
              <a:buNone/>
              <a:defRPr sz="1800" kern="1200">
                <a:solidFill>
                  <a:schemeClr val="bg1"/>
                </a:solidFill>
                <a:latin typeface="+mn-lt"/>
                <a:ea typeface="+mn-ea"/>
                <a:cs typeface="+mn-cs"/>
              </a:defRPr>
            </a:lvl1pPr>
            <a:lvl2pPr marL="266700"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2pPr>
            <a:lvl3pPr marL="5429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8096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076325" indent="0" algn="r" defTabSz="914400" rtl="1"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ctr">
              <a:defRPr/>
            </a:pPr>
            <a:r>
              <a:rPr lang="ar-EG" sz="4400" b="1" dirty="0">
                <a:solidFill>
                  <a:srgbClr val="FFFFFF"/>
                </a:solidFill>
                <a:latin typeface="Sakkal Majalla" panose="02000000000000000000" pitchFamily="2" charset="-78"/>
                <a:cs typeface="Sakkal Majalla" panose="02000000000000000000" pitchFamily="2" charset="-78"/>
              </a:rPr>
              <a:t>التحلي بالإيجابية يعني حل المشكلات بصورة أفضل</a:t>
            </a:r>
            <a:endParaRPr kumimoji="0" lang="en-US" sz="4400" b="1" i="0" u="none" strike="noStrike" kern="1200" cap="none" spc="0" normalizeH="0" baseline="0" noProof="0" dirty="0">
              <a:ln>
                <a:noFill/>
              </a:ln>
              <a:solidFill>
                <a:srgbClr val="FFFFFF"/>
              </a:solidFill>
              <a:effectLst/>
              <a:uLnTx/>
              <a:uFillTx/>
              <a:latin typeface="Sakkal Majalla" panose="02000000000000000000" pitchFamily="2" charset="-78"/>
              <a:ea typeface="+mn-ea"/>
              <a:cs typeface="Sakkal Majalla" panose="02000000000000000000" pitchFamily="2" charset="-78"/>
            </a:endParaRPr>
          </a:p>
        </p:txBody>
      </p:sp>
      <p:sp>
        <p:nvSpPr>
          <p:cNvPr id="6" name="Rectangle 5">
            <a:extLst>
              <a:ext uri="{FF2B5EF4-FFF2-40B4-BE49-F238E27FC236}">
                <a16:creationId xmlns="" xmlns:a16="http://schemas.microsoft.com/office/drawing/2014/main" id="{EC0FBB1B-4F0E-4365-BF27-3150FC6C3B90}"/>
              </a:ext>
            </a:extLst>
          </p:cNvPr>
          <p:cNvSpPr/>
          <p:nvPr/>
        </p:nvSpPr>
        <p:spPr>
          <a:xfrm>
            <a:off x="9780103" y="6803351"/>
            <a:ext cx="1979897" cy="546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Rectangle 6">
            <a:extLst>
              <a:ext uri="{FF2B5EF4-FFF2-40B4-BE49-F238E27FC236}">
                <a16:creationId xmlns="" xmlns:a16="http://schemas.microsoft.com/office/drawing/2014/main" id="{7A13D8A8-6C3D-4527-959D-41C3213F7F02}"/>
              </a:ext>
            </a:extLst>
          </p:cNvPr>
          <p:cNvSpPr/>
          <p:nvPr/>
        </p:nvSpPr>
        <p:spPr>
          <a:xfrm>
            <a:off x="0" y="6803351"/>
            <a:ext cx="9780104" cy="54650"/>
          </a:xfrm>
          <a:prstGeom prst="rect">
            <a:avLst/>
          </a:prstGeom>
          <a:solidFill>
            <a:srgbClr val="25AE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Rectangle 8">
            <a:extLst>
              <a:ext uri="{FF2B5EF4-FFF2-40B4-BE49-F238E27FC236}">
                <a16:creationId xmlns="" xmlns:a16="http://schemas.microsoft.com/office/drawing/2014/main" id="{51DD44D8-4A8F-4693-B90A-166855B29D25}"/>
              </a:ext>
            </a:extLst>
          </p:cNvPr>
          <p:cNvSpPr/>
          <p:nvPr/>
        </p:nvSpPr>
        <p:spPr>
          <a:xfrm>
            <a:off x="9780103" y="5134600"/>
            <a:ext cx="2411412" cy="11482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1" name="Slide Number Placeholder 10"/>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a:t>
            </a:fld>
            <a:endParaRPr kumimoji="0" lang="ar-EG"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10" name="TextBox 9"/>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76005739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مهارات مهمة في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70</a:t>
            </a:fld>
            <a:endParaRPr lang="ar-EG"/>
          </a:p>
        </p:txBody>
      </p:sp>
      <p:grpSp>
        <p:nvGrpSpPr>
          <p:cNvPr id="4" name="Group 3"/>
          <p:cNvGrpSpPr/>
          <p:nvPr/>
        </p:nvGrpSpPr>
        <p:grpSpPr>
          <a:xfrm>
            <a:off x="2164656" y="0"/>
            <a:ext cx="3208424" cy="967903"/>
            <a:chOff x="8698140" y="988446"/>
            <a:chExt cx="3208424" cy="967903"/>
          </a:xfrm>
        </p:grpSpPr>
        <p:pic>
          <p:nvPicPr>
            <p:cNvPr id="5" name="Picture 2" descr="Teach Your Child to Be a Problem Sol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42989" y="1265125"/>
              <a:ext cx="663575" cy="69122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698140" y="988446"/>
              <a:ext cx="2876638" cy="942729"/>
              <a:chOff x="5244536" y="-1434084"/>
              <a:chExt cx="1780119" cy="942731"/>
            </a:xfrm>
          </p:grpSpPr>
          <p:sp>
            <p:nvSpPr>
              <p:cNvPr id="7" name="Rectangle 6"/>
              <p:cNvSpPr/>
              <p:nvPr/>
            </p:nvSpPr>
            <p:spPr>
              <a:xfrm>
                <a:off x="5244536" y="-1044711"/>
                <a:ext cx="1574801" cy="553358"/>
              </a:xfrm>
              <a:prstGeom prst="rect">
                <a:avLst/>
              </a:prstGeom>
            </p:spPr>
            <p:txBody>
              <a:bodyPr wrap="square">
                <a:sp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مهارات التواصل</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6745255" y="-1434084"/>
                <a:ext cx="279400" cy="553358"/>
              </a:xfrm>
              <a:prstGeom prst="rect">
                <a:avLst/>
              </a:prstGeom>
            </p:spPr>
            <p:txBody>
              <a:bodyPr wrap="square">
                <a:sp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pic>
        <p:nvPicPr>
          <p:cNvPr id="9" name="Picture 8" descr="التعلم القائم على حلّ المشكلات | Dr.Dherar Faris"/>
          <p:cNvPicPr/>
          <p:nvPr/>
        </p:nvPicPr>
        <p:blipFill rotWithShape="1">
          <a:blip r:embed="rId4" cstate="print">
            <a:extLst>
              <a:ext uri="{28A0092B-C50C-407E-A947-70E740481C1C}">
                <a14:useLocalDpi xmlns:a14="http://schemas.microsoft.com/office/drawing/2010/main" val="0"/>
              </a:ext>
            </a:extLst>
          </a:blip>
          <a:srcRect l="9858" t="10206" r="8779" b="9478"/>
          <a:stretch/>
        </p:blipFill>
        <p:spPr bwMode="auto">
          <a:xfrm>
            <a:off x="6877330" y="1752713"/>
            <a:ext cx="4697447" cy="4275554"/>
          </a:xfrm>
          <a:prstGeom prst="rect">
            <a:avLst/>
          </a:prstGeom>
          <a:noFill/>
          <a:ln>
            <a:noFill/>
          </a:ln>
          <a:extLst>
            <a:ext uri="{53640926-AAD7-44D8-BBD7-CCE9431645EC}">
              <a14:shadowObscured xmlns:a14="http://schemas.microsoft.com/office/drawing/2010/main"/>
            </a:ext>
          </a:extLst>
        </p:spPr>
      </p:pic>
      <p:sp>
        <p:nvSpPr>
          <p:cNvPr id="2" name="Rectangle 1"/>
          <p:cNvSpPr/>
          <p:nvPr/>
        </p:nvSpPr>
        <p:spPr>
          <a:xfrm>
            <a:off x="1181819" y="2531628"/>
            <a:ext cx="6112933" cy="2262158"/>
          </a:xfrm>
          <a:prstGeom prst="rect">
            <a:avLst/>
          </a:prstGeom>
        </p:spPr>
        <p:txBody>
          <a:bodyPr wrap="square">
            <a:spAutoFit/>
          </a:bodyPr>
          <a:lstStyle/>
          <a:p>
            <a:pPr algn="ctr">
              <a:lnSpc>
                <a:spcPct val="150000"/>
              </a:lnSpc>
            </a:pPr>
            <a:r>
              <a:rPr lang="ar-EG" sz="2400" b="1" dirty="0">
                <a:solidFill>
                  <a:srgbClr val="002060"/>
                </a:solidFill>
                <a:latin typeface="Sakkal Majalla" panose="02000000000000000000" pitchFamily="2" charset="-78"/>
                <a:cs typeface="Sakkal Majalla" panose="02000000000000000000" pitchFamily="2" charset="-78"/>
              </a:rPr>
              <a:t>لكي تكون قادراً على حل المشكلات بشكل فعال، يجب أن تكون قادراً على توصيل المشكلة للآخرين بنجاح بالإضافة إلى توصياتك لحل المشكلة، يمكن أن يضمن الاتصال السليم تنفيذ الحلول بشكل فعال وأن الجميع على الصفحة ذاتها فيما يتعلق بقضية ما</a:t>
            </a:r>
          </a:p>
        </p:txBody>
      </p:sp>
      <p:sp>
        <p:nvSpPr>
          <p:cNvPr id="11" name="TextBox 1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1848414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strVal val="#ppt_w+.3"/>
                                          </p:val>
                                        </p:tav>
                                        <p:tav tm="100000">
                                          <p:val>
                                            <p:strVal val="#ppt_w"/>
                                          </p:val>
                                        </p:tav>
                                      </p:tavLst>
                                    </p:anim>
                                    <p:anim calcmode="lin" valueType="num">
                                      <p:cBhvr>
                                        <p:cTn id="16" dur="1000" fill="hold"/>
                                        <p:tgtEl>
                                          <p:spTgt spid="2"/>
                                        </p:tgtEl>
                                        <p:attrNameLst>
                                          <p:attrName>ppt_h</p:attrName>
                                        </p:attrNameLst>
                                      </p:cBhvr>
                                      <p:tavLst>
                                        <p:tav tm="0">
                                          <p:val>
                                            <p:strVal val="#ppt_h"/>
                                          </p:val>
                                        </p:tav>
                                        <p:tav tm="100000">
                                          <p:val>
                                            <p:strVal val="#ppt_h"/>
                                          </p:val>
                                        </p:tav>
                                      </p:tavLst>
                                    </p:anim>
                                    <p:animEffect transition="in" filter="fade">
                                      <p:cBhvr>
                                        <p:cTn id="17" dur="1000"/>
                                        <p:tgtEl>
                                          <p:spTgt spid="2"/>
                                        </p:tgtEl>
                                      </p:cBhvr>
                                    </p:animEffect>
                                  </p:childTnLst>
                                </p:cTn>
                              </p:par>
                              <p:par>
                                <p:cTn id="18" presetID="50" presetClass="entr" presetSubtype="0" decel="10000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strVal val="#ppt_w+.3"/>
                                          </p:val>
                                        </p:tav>
                                        <p:tav tm="100000">
                                          <p:val>
                                            <p:strVal val="#ppt_w"/>
                                          </p:val>
                                        </p:tav>
                                      </p:tavLst>
                                    </p:anim>
                                    <p:anim calcmode="lin" valueType="num">
                                      <p:cBhvr>
                                        <p:cTn id="21" dur="1000" fill="hold"/>
                                        <p:tgtEl>
                                          <p:spTgt spid="9"/>
                                        </p:tgtEl>
                                        <p:attrNameLst>
                                          <p:attrName>ppt_h</p:attrName>
                                        </p:attrNameLst>
                                      </p:cBhvr>
                                      <p:tavLst>
                                        <p:tav tm="0">
                                          <p:val>
                                            <p:strVal val="#ppt_h"/>
                                          </p:val>
                                        </p:tav>
                                        <p:tav tm="100000">
                                          <p:val>
                                            <p:strVal val="#ppt_h"/>
                                          </p:val>
                                        </p:tav>
                                      </p:tavLst>
                                    </p:anim>
                                    <p:animEffect transition="in" filter="fade">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مهارات مهمة في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71</a:t>
            </a:fld>
            <a:endParaRPr lang="ar-EG"/>
          </a:p>
        </p:txBody>
      </p:sp>
      <p:grpSp>
        <p:nvGrpSpPr>
          <p:cNvPr id="4" name="Group 3"/>
          <p:cNvGrpSpPr/>
          <p:nvPr/>
        </p:nvGrpSpPr>
        <p:grpSpPr>
          <a:xfrm>
            <a:off x="2164656" y="0"/>
            <a:ext cx="3208424" cy="967903"/>
            <a:chOff x="8698140" y="988446"/>
            <a:chExt cx="3208424" cy="967903"/>
          </a:xfrm>
        </p:grpSpPr>
        <p:pic>
          <p:nvPicPr>
            <p:cNvPr id="5" name="Picture 2" descr="Teach Your Child to Be a Problem Sol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42989" y="1265125"/>
              <a:ext cx="663575" cy="69122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698140" y="988446"/>
              <a:ext cx="2876638" cy="942729"/>
              <a:chOff x="5244536" y="-1434084"/>
              <a:chExt cx="1780119" cy="942731"/>
            </a:xfrm>
          </p:grpSpPr>
          <p:sp>
            <p:nvSpPr>
              <p:cNvPr id="7" name="Rectangle 6"/>
              <p:cNvSpPr/>
              <p:nvPr/>
            </p:nvSpPr>
            <p:spPr>
              <a:xfrm>
                <a:off x="5244536" y="-1044711"/>
                <a:ext cx="1574801" cy="553358"/>
              </a:xfrm>
              <a:prstGeom prst="rect">
                <a:avLst/>
              </a:prstGeom>
            </p:spPr>
            <p:txBody>
              <a:bodyPr wrap="square">
                <a:sp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مهارات التعاون</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6745255" y="-1434084"/>
                <a:ext cx="279400" cy="553358"/>
              </a:xfrm>
              <a:prstGeom prst="rect">
                <a:avLst/>
              </a:prstGeom>
            </p:spPr>
            <p:txBody>
              <a:bodyPr wrap="square">
                <a:sp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3</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9" name="Group 8"/>
          <p:cNvGrpSpPr/>
          <p:nvPr/>
        </p:nvGrpSpPr>
        <p:grpSpPr>
          <a:xfrm>
            <a:off x="9067941" y="1730628"/>
            <a:ext cx="2812625" cy="4713201"/>
            <a:chOff x="9024910" y="1203503"/>
            <a:chExt cx="2812625" cy="5141888"/>
          </a:xfrm>
        </p:grpSpPr>
        <p:pic>
          <p:nvPicPr>
            <p:cNvPr id="11" name="Picture 10"/>
            <p:cNvPicPr>
              <a:picLocks noChangeAspect="1"/>
            </p:cNvPicPr>
            <p:nvPr/>
          </p:nvPicPr>
          <p:blipFill>
            <a:blip r:embed="rId5">
              <a:clrChange>
                <a:clrFrom>
                  <a:srgbClr val="FFFFFF"/>
                </a:clrFrom>
                <a:clrTo>
                  <a:srgbClr val="FFFFFF">
                    <a:alpha val="0"/>
                  </a:srgbClr>
                </a:clrTo>
              </a:clrChange>
            </a:blip>
            <a:stretch>
              <a:fillRect/>
            </a:stretch>
          </p:blipFill>
          <p:spPr>
            <a:xfrm>
              <a:off x="9024910" y="1203503"/>
              <a:ext cx="2812625" cy="5141888"/>
            </a:xfrm>
            <a:prstGeom prst="rect">
              <a:avLst/>
            </a:prstGeom>
          </p:spPr>
        </p:pic>
        <p:sp>
          <p:nvSpPr>
            <p:cNvPr id="12" name="Rectangle 11"/>
            <p:cNvSpPr/>
            <p:nvPr/>
          </p:nvSpPr>
          <p:spPr>
            <a:xfrm>
              <a:off x="9359153" y="1575911"/>
              <a:ext cx="2133275" cy="3122663"/>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تعد مهارات التعاون ضرورية لحل المشكلات، لأنها تتيح لك العمل بشكل جيد مع الآخرين، لتحقيق هدف مشترك</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3" name="Group 12"/>
          <p:cNvGrpSpPr/>
          <p:nvPr/>
        </p:nvGrpSpPr>
        <p:grpSpPr>
          <a:xfrm>
            <a:off x="6358307" y="1730630"/>
            <a:ext cx="2812625" cy="4713201"/>
            <a:chOff x="6315276" y="1203505"/>
            <a:chExt cx="2812625" cy="5141888"/>
          </a:xfrm>
        </p:grpSpPr>
        <p:pic>
          <p:nvPicPr>
            <p:cNvPr id="14" name="Picture 13"/>
            <p:cNvPicPr>
              <a:picLocks noChangeAspect="1"/>
            </p:cNvPicPr>
            <p:nvPr/>
          </p:nvPicPr>
          <p:blipFill>
            <a:blip r:embed="rId6">
              <a:clrChange>
                <a:clrFrom>
                  <a:srgbClr val="FFFFFF"/>
                </a:clrFrom>
                <a:clrTo>
                  <a:srgbClr val="FFFFFF">
                    <a:alpha val="0"/>
                  </a:srgbClr>
                </a:clrTo>
              </a:clrChange>
            </a:blip>
            <a:stretch>
              <a:fillRect/>
            </a:stretch>
          </p:blipFill>
          <p:spPr>
            <a:xfrm>
              <a:off x="6315276" y="1203505"/>
              <a:ext cx="2812625" cy="5141888"/>
            </a:xfrm>
            <a:prstGeom prst="rect">
              <a:avLst/>
            </a:prstGeom>
          </p:spPr>
        </p:pic>
        <p:sp>
          <p:nvSpPr>
            <p:cNvPr id="15" name="Rectangle 14"/>
            <p:cNvSpPr/>
            <p:nvPr/>
          </p:nvSpPr>
          <p:spPr>
            <a:xfrm>
              <a:off x="6644531" y="1575909"/>
              <a:ext cx="2051125" cy="3626319"/>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تتطلب جميع إعدادات مكان العمل تقريباً مستوى معيناً من التعاون، ما يجعلها مهارة أساسية يجب أن يمتلكها كل محترف</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6" name="Group 15"/>
          <p:cNvGrpSpPr/>
          <p:nvPr/>
        </p:nvGrpSpPr>
        <p:grpSpPr>
          <a:xfrm>
            <a:off x="3561051" y="1730630"/>
            <a:ext cx="2797257" cy="4713201"/>
            <a:chOff x="3518020" y="1203505"/>
            <a:chExt cx="2797257" cy="5141888"/>
          </a:xfrm>
        </p:grpSpPr>
        <p:pic>
          <p:nvPicPr>
            <p:cNvPr id="17" name="Picture 16"/>
            <p:cNvPicPr>
              <a:picLocks noChangeAspect="1"/>
            </p:cNvPicPr>
            <p:nvPr/>
          </p:nvPicPr>
          <p:blipFill>
            <a:blip r:embed="rId7">
              <a:clrChange>
                <a:clrFrom>
                  <a:srgbClr val="FFFFFF"/>
                </a:clrFrom>
                <a:clrTo>
                  <a:srgbClr val="FFFFFF">
                    <a:alpha val="0"/>
                  </a:srgbClr>
                </a:clrTo>
              </a:clrChange>
            </a:blip>
            <a:stretch>
              <a:fillRect/>
            </a:stretch>
          </p:blipFill>
          <p:spPr>
            <a:xfrm>
              <a:off x="3518020" y="1203505"/>
              <a:ext cx="2797257" cy="5141888"/>
            </a:xfrm>
            <a:prstGeom prst="rect">
              <a:avLst/>
            </a:prstGeom>
          </p:spPr>
        </p:pic>
        <p:sp>
          <p:nvSpPr>
            <p:cNvPr id="18" name="Rectangle 17"/>
            <p:cNvSpPr/>
            <p:nvPr/>
          </p:nvSpPr>
          <p:spPr>
            <a:xfrm>
              <a:off x="3749272" y="1324081"/>
              <a:ext cx="2213705" cy="4129974"/>
            </a:xfrm>
            <a:prstGeom prst="rect">
              <a:avLst/>
            </a:prstGeom>
          </p:spPr>
          <p:txBody>
            <a:bodyPr wrap="square">
              <a:spAutoFit/>
            </a:bodyPr>
            <a:lstStyle/>
            <a:p>
              <a:pPr algn="ctr">
                <a:lnSpc>
                  <a:spcPct val="12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تضمن مهارات التعاون الجيد أن يكون التواصل مفتوحاً، ويتم معالجة المشكلات بطريقة تعاونية، ويتم وضع أهداف المجموعة قبل الأهداف الشخصية</a:t>
              </a:r>
              <a:endParaRPr lang="en-US"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endParaRPr>
            </a:p>
          </p:txBody>
        </p:sp>
      </p:grpSp>
      <p:grpSp>
        <p:nvGrpSpPr>
          <p:cNvPr id="19" name="Group 18"/>
          <p:cNvGrpSpPr/>
          <p:nvPr/>
        </p:nvGrpSpPr>
        <p:grpSpPr>
          <a:xfrm>
            <a:off x="763794" y="1730629"/>
            <a:ext cx="2797257" cy="4713201"/>
            <a:chOff x="720763" y="1203504"/>
            <a:chExt cx="2797257" cy="5141888"/>
          </a:xfrm>
        </p:grpSpPr>
        <p:pic>
          <p:nvPicPr>
            <p:cNvPr id="20" name="Picture 19"/>
            <p:cNvPicPr>
              <a:picLocks noChangeAspect="1"/>
            </p:cNvPicPr>
            <p:nvPr/>
          </p:nvPicPr>
          <p:blipFill>
            <a:blip r:embed="rId8">
              <a:clrChange>
                <a:clrFrom>
                  <a:srgbClr val="FFFFFF"/>
                </a:clrFrom>
                <a:clrTo>
                  <a:srgbClr val="FFFFFF">
                    <a:alpha val="0"/>
                  </a:srgbClr>
                </a:clrTo>
              </a:clrChange>
            </a:blip>
            <a:stretch>
              <a:fillRect/>
            </a:stretch>
          </p:blipFill>
          <p:spPr>
            <a:xfrm>
              <a:off x="720763" y="1203504"/>
              <a:ext cx="2797257" cy="5141888"/>
            </a:xfrm>
            <a:prstGeom prst="rect">
              <a:avLst/>
            </a:prstGeom>
          </p:spPr>
        </p:pic>
        <p:sp>
          <p:nvSpPr>
            <p:cNvPr id="21" name="Rectangle 20"/>
            <p:cNvSpPr/>
            <p:nvPr/>
          </p:nvSpPr>
          <p:spPr>
            <a:xfrm>
              <a:off x="1033765" y="1394593"/>
              <a:ext cx="2131956" cy="3807634"/>
            </a:xfrm>
            <a:prstGeom prst="rect">
              <a:avLst/>
            </a:prstGeom>
          </p:spPr>
          <p:txBody>
            <a:bodyPr wrap="square">
              <a:spAutoFit/>
            </a:bodyPr>
            <a:lstStyle/>
            <a:p>
              <a:pPr algn="ctr">
                <a:lnSpc>
                  <a:spcPct val="115000"/>
                </a:lnSpc>
                <a:spcAft>
                  <a:spcPts val="800"/>
                </a:spcAft>
              </a:pPr>
              <a:r>
                <a:rPr lang="ar-EG" sz="24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تشمل مهارات التعاون المهمة التي يجب امتلاكها فيما يتعلق بحل المشكلات الذكاء العاطفي والفضول وحل النزاعات والاحترام والحساسية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2" name="TextBox 21"/>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195226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strVal val="#ppt_w+.3"/>
                                          </p:val>
                                        </p:tav>
                                        <p:tav tm="100000">
                                          <p:val>
                                            <p:strVal val="#ppt_w"/>
                                          </p:val>
                                        </p:tav>
                                      </p:tavLst>
                                    </p:anim>
                                    <p:anim calcmode="lin" valueType="num">
                                      <p:cBhvr>
                                        <p:cTn id="16" dur="1000" fill="hold"/>
                                        <p:tgtEl>
                                          <p:spTgt spid="9"/>
                                        </p:tgtEl>
                                        <p:attrNameLst>
                                          <p:attrName>ppt_h</p:attrName>
                                        </p:attrNameLst>
                                      </p:cBhvr>
                                      <p:tavLst>
                                        <p:tav tm="0">
                                          <p:val>
                                            <p:strVal val="#ppt_h"/>
                                          </p:val>
                                        </p:tav>
                                        <p:tav tm="100000">
                                          <p:val>
                                            <p:strVal val="#ppt_h"/>
                                          </p:val>
                                        </p:tav>
                                      </p:tavLst>
                                    </p:anim>
                                    <p:animEffect transition="in" filter="fade">
                                      <p:cBhvr>
                                        <p:cTn id="17" dur="1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strVal val="#ppt_w+.3"/>
                                          </p:val>
                                        </p:tav>
                                        <p:tav tm="100000">
                                          <p:val>
                                            <p:strVal val="#ppt_w"/>
                                          </p:val>
                                        </p:tav>
                                      </p:tavLst>
                                    </p:anim>
                                    <p:anim calcmode="lin" valueType="num">
                                      <p:cBhvr>
                                        <p:cTn id="23" dur="1000" fill="hold"/>
                                        <p:tgtEl>
                                          <p:spTgt spid="13"/>
                                        </p:tgtEl>
                                        <p:attrNameLst>
                                          <p:attrName>ppt_h</p:attrName>
                                        </p:attrNameLst>
                                      </p:cBhvr>
                                      <p:tavLst>
                                        <p:tav tm="0">
                                          <p:val>
                                            <p:strVal val="#ppt_h"/>
                                          </p:val>
                                        </p:tav>
                                        <p:tav tm="100000">
                                          <p:val>
                                            <p:strVal val="#ppt_h"/>
                                          </p:val>
                                        </p:tav>
                                      </p:tavLst>
                                    </p:anim>
                                    <p:animEffect transition="in" filter="fade">
                                      <p:cBhvr>
                                        <p:cTn id="24" dur="1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50" presetClass="entr" presetSubtype="0" decel="10000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1000" fill="hold"/>
                                        <p:tgtEl>
                                          <p:spTgt spid="16"/>
                                        </p:tgtEl>
                                        <p:attrNameLst>
                                          <p:attrName>ppt_w</p:attrName>
                                        </p:attrNameLst>
                                      </p:cBhvr>
                                      <p:tavLst>
                                        <p:tav tm="0">
                                          <p:val>
                                            <p:strVal val="#ppt_w+.3"/>
                                          </p:val>
                                        </p:tav>
                                        <p:tav tm="100000">
                                          <p:val>
                                            <p:strVal val="#ppt_w"/>
                                          </p:val>
                                        </p:tav>
                                      </p:tavLst>
                                    </p:anim>
                                    <p:anim calcmode="lin" valueType="num">
                                      <p:cBhvr>
                                        <p:cTn id="30" dur="1000" fill="hold"/>
                                        <p:tgtEl>
                                          <p:spTgt spid="16"/>
                                        </p:tgtEl>
                                        <p:attrNameLst>
                                          <p:attrName>ppt_h</p:attrName>
                                        </p:attrNameLst>
                                      </p:cBhvr>
                                      <p:tavLst>
                                        <p:tav tm="0">
                                          <p:val>
                                            <p:strVal val="#ppt_h"/>
                                          </p:val>
                                        </p:tav>
                                        <p:tav tm="100000">
                                          <p:val>
                                            <p:strVal val="#ppt_h"/>
                                          </p:val>
                                        </p:tav>
                                      </p:tavLst>
                                    </p:anim>
                                    <p:animEffect transition="in" filter="fade">
                                      <p:cBhvr>
                                        <p:cTn id="31" dur="10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50" presetClass="entr" presetSubtype="0" decel="10000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ppt_w</p:attrName>
                                        </p:attrNameLst>
                                      </p:cBhvr>
                                      <p:tavLst>
                                        <p:tav tm="0">
                                          <p:val>
                                            <p:strVal val="#ppt_w+.3"/>
                                          </p:val>
                                        </p:tav>
                                        <p:tav tm="100000">
                                          <p:val>
                                            <p:strVal val="#ppt_w"/>
                                          </p:val>
                                        </p:tav>
                                      </p:tavLst>
                                    </p:anim>
                                    <p:anim calcmode="lin" valueType="num">
                                      <p:cBhvr>
                                        <p:cTn id="37" dur="1000" fill="hold"/>
                                        <p:tgtEl>
                                          <p:spTgt spid="19"/>
                                        </p:tgtEl>
                                        <p:attrNameLst>
                                          <p:attrName>ppt_h</p:attrName>
                                        </p:attrNameLst>
                                      </p:cBhvr>
                                      <p:tavLst>
                                        <p:tav tm="0">
                                          <p:val>
                                            <p:strVal val="#ppt_h"/>
                                          </p:val>
                                        </p:tav>
                                        <p:tav tm="100000">
                                          <p:val>
                                            <p:strVal val="#ppt_h"/>
                                          </p:val>
                                        </p:tav>
                                      </p:tavLst>
                                    </p:anim>
                                    <p:animEffect transition="in" filter="fade">
                                      <p:cBhvr>
                                        <p:cTn id="3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طرق تطوير مهارات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72</a:t>
            </a:fld>
            <a:endParaRPr lang="ar-EG"/>
          </a:p>
        </p:txBody>
      </p:sp>
      <p:grpSp>
        <p:nvGrpSpPr>
          <p:cNvPr id="4" name="Group 3"/>
          <p:cNvGrpSpPr/>
          <p:nvPr/>
        </p:nvGrpSpPr>
        <p:grpSpPr>
          <a:xfrm>
            <a:off x="2164656" y="0"/>
            <a:ext cx="3208424" cy="967903"/>
            <a:chOff x="8698140" y="988446"/>
            <a:chExt cx="3208424" cy="967903"/>
          </a:xfrm>
        </p:grpSpPr>
        <p:pic>
          <p:nvPicPr>
            <p:cNvPr id="5" name="Picture 2" descr="Teach Your Child to Be a Problem Solv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42989" y="1265125"/>
              <a:ext cx="663575" cy="69122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698140" y="988446"/>
              <a:ext cx="2876638" cy="942729"/>
              <a:chOff x="5244536" y="-1434084"/>
              <a:chExt cx="1780119" cy="942731"/>
            </a:xfrm>
          </p:grpSpPr>
          <p:sp>
            <p:nvSpPr>
              <p:cNvPr id="7" name="Rectangle 6"/>
              <p:cNvSpPr/>
              <p:nvPr/>
            </p:nvSpPr>
            <p:spPr>
              <a:xfrm>
                <a:off x="5244536" y="-1044711"/>
                <a:ext cx="1574801" cy="553358"/>
              </a:xfrm>
              <a:prstGeom prst="rect">
                <a:avLst/>
              </a:prstGeom>
            </p:spPr>
            <p:txBody>
              <a:bodyPr wrap="square">
                <a:sp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مهارات الانفتاح</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6745255" y="-1434084"/>
                <a:ext cx="279400" cy="553358"/>
              </a:xfrm>
              <a:prstGeom prst="rect">
                <a:avLst/>
              </a:prstGeom>
            </p:spPr>
            <p:txBody>
              <a:bodyPr wrap="square">
                <a:sp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9" name="Group 8">
            <a:extLst>
              <a:ext uri="{FF2B5EF4-FFF2-40B4-BE49-F238E27FC236}">
                <a16:creationId xmlns="" xmlns:a16="http://schemas.microsoft.com/office/drawing/2014/main" id="{018B03C2-F68E-43DB-8C80-BCD1D09A13C3}"/>
              </a:ext>
            </a:extLst>
          </p:cNvPr>
          <p:cNvGrpSpPr/>
          <p:nvPr/>
        </p:nvGrpSpPr>
        <p:grpSpPr>
          <a:xfrm flipH="1">
            <a:off x="6315423" y="1904152"/>
            <a:ext cx="4217109" cy="3819315"/>
            <a:chOff x="2073194" y="3094670"/>
            <a:chExt cx="4329947" cy="3540209"/>
          </a:xfrm>
        </p:grpSpPr>
        <p:pic>
          <p:nvPicPr>
            <p:cNvPr id="11" name="Picture 10">
              <a:extLst>
                <a:ext uri="{FF2B5EF4-FFF2-40B4-BE49-F238E27FC236}">
                  <a16:creationId xmlns=""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2" name="Rectangle 11">
              <a:extLst>
                <a:ext uri="{FF2B5EF4-FFF2-40B4-BE49-F238E27FC236}">
                  <a16:creationId xmlns="" xmlns:a16="http://schemas.microsoft.com/office/drawing/2014/main" id="{581FE0E3-32A2-45AE-9743-8A6890A8BDC1}"/>
                </a:ext>
              </a:extLst>
            </p:cNvPr>
            <p:cNvSpPr/>
            <p:nvPr/>
          </p:nvSpPr>
          <p:spPr>
            <a:xfrm>
              <a:off x="2515622" y="3340180"/>
              <a:ext cx="3712927" cy="3081078"/>
            </a:xfrm>
            <a:prstGeom prst="rect">
              <a:avLst/>
            </a:prstGeom>
          </p:spPr>
          <p:txBody>
            <a:bodyPr wrap="square">
              <a:spAutoFit/>
            </a:bodyPr>
            <a:lstStyle/>
            <a:p>
              <a:pPr algn="ctr">
                <a:lnSpc>
                  <a:spcPct val="125000"/>
                </a:lnSpc>
                <a:defRPr/>
              </a:pPr>
              <a:r>
                <a:rPr lang="ar-EG" sz="2800" b="1" dirty="0">
                  <a:solidFill>
                    <a:srgbClr val="002060"/>
                  </a:solidFill>
                  <a:latin typeface="Adobe Arabic" panose="02040503050201020203" pitchFamily="18" charset="-78"/>
                  <a:cs typeface="Sakkal Majalla" panose="02000000000000000000" pitchFamily="2" charset="-78"/>
                </a:rPr>
                <a:t>يعد الانفتاح عنصراً مهماً آخر لمهارات حل المشكلات القوية، حيث يجب أن تكون قادراً </a:t>
              </a:r>
              <a:br>
                <a:rPr lang="ar-EG" sz="2800" b="1" dirty="0">
                  <a:solidFill>
                    <a:srgbClr val="002060"/>
                  </a:solidFill>
                  <a:latin typeface="Adobe Arabic" panose="02040503050201020203" pitchFamily="18" charset="-78"/>
                  <a:cs typeface="Sakkal Majalla" panose="02000000000000000000" pitchFamily="2" charset="-78"/>
                </a:rPr>
              </a:br>
              <a:r>
                <a:rPr lang="ar-EG" sz="2800" b="1" dirty="0">
                  <a:solidFill>
                    <a:srgbClr val="002060"/>
                  </a:solidFill>
                  <a:latin typeface="Adobe Arabic" panose="02040503050201020203" pitchFamily="18" charset="-78"/>
                  <a:cs typeface="Sakkal Majalla" panose="02000000000000000000" pitchFamily="2" charset="-78"/>
                </a:rPr>
                <a:t>على النظر إلى الأشياء من زوايا مختلفة والتفكير في البدائل عند الضرورة</a:t>
              </a:r>
            </a:p>
          </p:txBody>
        </p:sp>
      </p:grpSp>
      <p:grpSp>
        <p:nvGrpSpPr>
          <p:cNvPr id="13" name="Group 12">
            <a:extLst>
              <a:ext uri="{FF2B5EF4-FFF2-40B4-BE49-F238E27FC236}">
                <a16:creationId xmlns="" xmlns:a16="http://schemas.microsoft.com/office/drawing/2014/main" id="{018B03C2-F68E-43DB-8C80-BCD1D09A13C3}"/>
              </a:ext>
            </a:extLst>
          </p:cNvPr>
          <p:cNvGrpSpPr/>
          <p:nvPr/>
        </p:nvGrpSpPr>
        <p:grpSpPr>
          <a:xfrm>
            <a:off x="1659467" y="1904152"/>
            <a:ext cx="4217109" cy="3819315"/>
            <a:chOff x="2073194" y="3094670"/>
            <a:chExt cx="4329947" cy="3540209"/>
          </a:xfrm>
        </p:grpSpPr>
        <p:pic>
          <p:nvPicPr>
            <p:cNvPr id="14" name="Picture 13">
              <a:extLst>
                <a:ext uri="{FF2B5EF4-FFF2-40B4-BE49-F238E27FC236}">
                  <a16:creationId xmlns=""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15" name="Rectangle 14">
              <a:extLst>
                <a:ext uri="{FF2B5EF4-FFF2-40B4-BE49-F238E27FC236}">
                  <a16:creationId xmlns="" xmlns:a16="http://schemas.microsoft.com/office/drawing/2014/main" id="{581FE0E3-32A2-45AE-9743-8A6890A8BDC1}"/>
                </a:ext>
              </a:extLst>
            </p:cNvPr>
            <p:cNvSpPr/>
            <p:nvPr/>
          </p:nvSpPr>
          <p:spPr>
            <a:xfrm>
              <a:off x="2361075" y="3259263"/>
              <a:ext cx="3884860" cy="3081078"/>
            </a:xfrm>
            <a:prstGeom prst="rect">
              <a:avLst/>
            </a:prstGeom>
          </p:spPr>
          <p:txBody>
            <a:bodyPr wrap="square">
              <a:spAutoFit/>
            </a:bodyPr>
            <a:lstStyle/>
            <a:p>
              <a:pPr algn="ctr">
                <a:lnSpc>
                  <a:spcPct val="125000"/>
                </a:lnSpc>
                <a:defRPr/>
              </a:pPr>
              <a:r>
                <a:rPr lang="ar-EG" sz="2800" b="1" dirty="0">
                  <a:solidFill>
                    <a:srgbClr val="002060"/>
                  </a:solidFill>
                  <a:latin typeface="Adobe Arabic" panose="02040503050201020203" pitchFamily="18" charset="-78"/>
                  <a:cs typeface="Sakkal Majalla" panose="02000000000000000000" pitchFamily="2" charset="-78"/>
                </a:rPr>
                <a:t>الانفتاح هو في الأساس الرغبة</a:t>
              </a:r>
              <a:br>
                <a:rPr lang="ar-EG" sz="2800" b="1" dirty="0">
                  <a:solidFill>
                    <a:srgbClr val="002060"/>
                  </a:solidFill>
                  <a:latin typeface="Adobe Arabic" panose="02040503050201020203" pitchFamily="18" charset="-78"/>
                  <a:cs typeface="Sakkal Majalla" panose="02000000000000000000" pitchFamily="2" charset="-78"/>
                </a:rPr>
              </a:br>
              <a:r>
                <a:rPr lang="ar-EG" sz="2800" b="1" dirty="0">
                  <a:solidFill>
                    <a:srgbClr val="002060"/>
                  </a:solidFill>
                  <a:latin typeface="Adobe Arabic" panose="02040503050201020203" pitchFamily="18" charset="-78"/>
                  <a:cs typeface="Sakkal Majalla" panose="02000000000000000000" pitchFamily="2" charset="-78"/>
                </a:rPr>
                <a:t> في النظر إلى الأشياء من منظور مختلف والنظر في الأفكار الجديدة، تشمل خصائص الشخص المنفتح الفضول والقبول والحرص </a:t>
              </a:r>
              <a:br>
                <a:rPr lang="ar-EG" sz="2800" b="1" dirty="0">
                  <a:solidFill>
                    <a:srgbClr val="002060"/>
                  </a:solidFill>
                  <a:latin typeface="Adobe Arabic" panose="02040503050201020203" pitchFamily="18" charset="-78"/>
                  <a:cs typeface="Sakkal Majalla" panose="02000000000000000000" pitchFamily="2" charset="-78"/>
                </a:rPr>
              </a:br>
              <a:r>
                <a:rPr lang="ar-EG" sz="2800" b="1" dirty="0">
                  <a:solidFill>
                    <a:srgbClr val="002060"/>
                  </a:solidFill>
                  <a:latin typeface="Adobe Arabic" panose="02040503050201020203" pitchFamily="18" charset="-78"/>
                  <a:cs typeface="Sakkal Majalla" panose="02000000000000000000" pitchFamily="2" charset="-78"/>
                </a:rPr>
                <a:t>على التعلم والوعي</a:t>
              </a:r>
            </a:p>
          </p:txBody>
        </p:sp>
      </p:grpSp>
      <p:sp>
        <p:nvSpPr>
          <p:cNvPr id="16" name="TextBox 15"/>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77321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algn="ctr"/>
            <a:r>
              <a:rPr lang="ar-EG" sz="2800" dirty="0">
                <a:solidFill>
                  <a:schemeClr val="bg1"/>
                </a:solidFill>
                <a:latin typeface="Sakkal Majalla" panose="02000000000000000000" pitchFamily="2" charset="-78"/>
                <a:cs typeface="Sakkal Majalla" pitchFamily="2" charset="-78"/>
              </a:rPr>
              <a:t>طرق تطوير مهارات حل المشكلات</a:t>
            </a:r>
          </a:p>
        </p:txBody>
      </p:sp>
      <p:sp>
        <p:nvSpPr>
          <p:cNvPr id="3" name="Slide Number Placeholder 2"/>
          <p:cNvSpPr>
            <a:spLocks noGrp="1"/>
          </p:cNvSpPr>
          <p:nvPr>
            <p:ph type="sldNum" sz="quarter" idx="12"/>
          </p:nvPr>
        </p:nvSpPr>
        <p:spPr/>
        <p:txBody>
          <a:bodyPr/>
          <a:lstStyle/>
          <a:p>
            <a:fld id="{802A93DA-8321-490E-B7A0-7881EC602D96}" type="slidenum">
              <a:rPr lang="ar-EG" smtClean="0"/>
              <a:t>73</a:t>
            </a:fld>
            <a:endParaRPr lang="ar-EG"/>
          </a:p>
        </p:txBody>
      </p:sp>
      <p:grpSp>
        <p:nvGrpSpPr>
          <p:cNvPr id="4" name="Group 3"/>
          <p:cNvGrpSpPr/>
          <p:nvPr/>
        </p:nvGrpSpPr>
        <p:grpSpPr>
          <a:xfrm>
            <a:off x="2164656" y="0"/>
            <a:ext cx="3208424" cy="967903"/>
            <a:chOff x="8698140" y="988446"/>
            <a:chExt cx="3208424" cy="967903"/>
          </a:xfrm>
        </p:grpSpPr>
        <p:pic>
          <p:nvPicPr>
            <p:cNvPr id="5" name="Picture 2" descr="Teach Your Child to Be a Problem Solv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42989" y="1265125"/>
              <a:ext cx="663575" cy="691224"/>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8698140" y="988446"/>
              <a:ext cx="2876638" cy="942729"/>
              <a:chOff x="5244536" y="-1434084"/>
              <a:chExt cx="1780119" cy="942731"/>
            </a:xfrm>
          </p:grpSpPr>
          <p:sp>
            <p:nvSpPr>
              <p:cNvPr id="7" name="Rectangle 6"/>
              <p:cNvSpPr/>
              <p:nvPr/>
            </p:nvSpPr>
            <p:spPr>
              <a:xfrm>
                <a:off x="5244536" y="-1044711"/>
                <a:ext cx="1574801" cy="553358"/>
              </a:xfrm>
              <a:prstGeom prst="rect">
                <a:avLst/>
              </a:prstGeom>
            </p:spPr>
            <p:txBody>
              <a:bodyPr wrap="square">
                <a:spAutoFit/>
              </a:bodyPr>
              <a:lstStyle/>
              <a:p>
                <a:pPr algn="justLow">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مهارات تحليلية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8" name="Rectangle 7"/>
              <p:cNvSpPr/>
              <p:nvPr/>
            </p:nvSpPr>
            <p:spPr>
              <a:xfrm>
                <a:off x="6745255" y="-1434084"/>
                <a:ext cx="279400" cy="553358"/>
              </a:xfrm>
              <a:prstGeom prst="rect">
                <a:avLst/>
              </a:prstGeom>
            </p:spPr>
            <p:txBody>
              <a:bodyPr wrap="square">
                <a:spAutoFit/>
              </a:bodyPr>
              <a:lstStyle/>
              <a:p>
                <a:pPr algn="r" rtl="1">
                  <a:lnSpc>
                    <a:spcPct val="107000"/>
                  </a:lnSpc>
                  <a:spcAft>
                    <a:spcPts val="800"/>
                  </a:spcAft>
                </a:pPr>
                <a:r>
                  <a:rPr lang="ar-EG" sz="2800" b="1"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5</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grpSp>
        <p:nvGrpSpPr>
          <p:cNvPr id="9" name="Group 8"/>
          <p:cNvGrpSpPr/>
          <p:nvPr/>
        </p:nvGrpSpPr>
        <p:grpSpPr>
          <a:xfrm>
            <a:off x="8336783" y="1639834"/>
            <a:ext cx="2904475" cy="3832498"/>
            <a:chOff x="8336783" y="1639834"/>
            <a:chExt cx="2904475" cy="3832498"/>
          </a:xfrm>
        </p:grpSpPr>
        <p:pic>
          <p:nvPicPr>
            <p:cNvPr id="11" name="Picture 10"/>
            <p:cNvPicPr>
              <a:picLocks noChangeAspect="1"/>
            </p:cNvPicPr>
            <p:nvPr/>
          </p:nvPicPr>
          <p:blipFill>
            <a:blip r:embed="rId5"/>
            <a:stretch>
              <a:fillRect/>
            </a:stretch>
          </p:blipFill>
          <p:spPr>
            <a:xfrm>
              <a:off x="8336783" y="1639834"/>
              <a:ext cx="2904475" cy="3832498"/>
            </a:xfrm>
            <a:prstGeom prst="rect">
              <a:avLst/>
            </a:prstGeom>
          </p:spPr>
        </p:pic>
        <p:sp>
          <p:nvSpPr>
            <p:cNvPr id="12" name="Rectangle 11"/>
            <p:cNvSpPr/>
            <p:nvPr/>
          </p:nvSpPr>
          <p:spPr>
            <a:xfrm>
              <a:off x="8336783" y="1899714"/>
              <a:ext cx="2365558"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يتطلب حل المشكلات تقريباً مستوى معيناً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من التحليل، سواء كان ذلك مجرد تحليل للوضع الحالي لتشكيل حل أو تحليل البيانات والبحث المتعلق بالمشكلة</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3" name="Group 12"/>
          <p:cNvGrpSpPr/>
          <p:nvPr/>
        </p:nvGrpSpPr>
        <p:grpSpPr>
          <a:xfrm>
            <a:off x="4953658" y="1639834"/>
            <a:ext cx="2904475" cy="3832498"/>
            <a:chOff x="4953658" y="1639834"/>
            <a:chExt cx="2904475" cy="3832498"/>
          </a:xfrm>
        </p:grpSpPr>
        <p:pic>
          <p:nvPicPr>
            <p:cNvPr id="14" name="Picture 13"/>
            <p:cNvPicPr>
              <a:picLocks noChangeAspect="1"/>
            </p:cNvPicPr>
            <p:nvPr/>
          </p:nvPicPr>
          <p:blipFill>
            <a:blip r:embed="rId6"/>
            <a:stretch>
              <a:fillRect/>
            </a:stretch>
          </p:blipFill>
          <p:spPr>
            <a:xfrm>
              <a:off x="4953658" y="1639834"/>
              <a:ext cx="2904475" cy="3832498"/>
            </a:xfrm>
            <a:prstGeom prst="rect">
              <a:avLst/>
            </a:prstGeom>
          </p:spPr>
        </p:pic>
        <p:sp>
          <p:nvSpPr>
            <p:cNvPr id="15" name="Rectangle 14"/>
            <p:cNvSpPr/>
            <p:nvPr/>
          </p:nvSpPr>
          <p:spPr>
            <a:xfrm>
              <a:off x="5041292" y="2130547"/>
              <a:ext cx="2208883" cy="2862322"/>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تسمح المهارات التحليلية للفرد بفهم قضية ما بشكل أفضل والتوصل إلى حلول فعالة تستند إلى الأدلة والحقائق</a:t>
              </a:r>
              <a:endParaRPr lang="en-ZA" sz="2400" b="1" dirty="0">
                <a:solidFill>
                  <a:srgbClr val="002060"/>
                </a:solidFill>
                <a:latin typeface="Sakkal Majalla" panose="02000000000000000000" pitchFamily="2" charset="-78"/>
                <a:cs typeface="Sakkal Majalla" panose="02000000000000000000" pitchFamily="2" charset="-78"/>
              </a:endParaRPr>
            </a:p>
          </p:txBody>
        </p:sp>
      </p:grpSp>
      <p:grpSp>
        <p:nvGrpSpPr>
          <p:cNvPr id="16" name="Group 15"/>
          <p:cNvGrpSpPr/>
          <p:nvPr/>
        </p:nvGrpSpPr>
        <p:grpSpPr>
          <a:xfrm>
            <a:off x="1362335" y="1639834"/>
            <a:ext cx="2938341" cy="3832498"/>
            <a:chOff x="1362335" y="1639834"/>
            <a:chExt cx="2938341" cy="3832498"/>
          </a:xfrm>
        </p:grpSpPr>
        <p:pic>
          <p:nvPicPr>
            <p:cNvPr id="17" name="Picture 16"/>
            <p:cNvPicPr>
              <a:picLocks noChangeAspect="1"/>
            </p:cNvPicPr>
            <p:nvPr/>
          </p:nvPicPr>
          <p:blipFill>
            <a:blip r:embed="rId7"/>
            <a:stretch>
              <a:fillRect/>
            </a:stretch>
          </p:blipFill>
          <p:spPr>
            <a:xfrm>
              <a:off x="1396201" y="1639834"/>
              <a:ext cx="2904475" cy="3832498"/>
            </a:xfrm>
            <a:prstGeom prst="rect">
              <a:avLst/>
            </a:prstGeom>
          </p:spPr>
        </p:pic>
        <p:sp>
          <p:nvSpPr>
            <p:cNvPr id="18" name="Rectangle 17"/>
            <p:cNvSpPr/>
            <p:nvPr/>
          </p:nvSpPr>
          <p:spPr>
            <a:xfrm>
              <a:off x="1362335" y="1899714"/>
              <a:ext cx="2348868" cy="3323987"/>
            </a:xfrm>
            <a:prstGeom prst="rect">
              <a:avLst/>
            </a:prstGeom>
          </p:spPr>
          <p:txBody>
            <a:bodyPr wrap="square">
              <a:spAutoFit/>
            </a:bodyPr>
            <a:lstStyle/>
            <a:p>
              <a:pPr algn="ctr">
                <a:lnSpc>
                  <a:spcPct val="125000"/>
                </a:lnSpc>
              </a:pPr>
              <a:r>
                <a:rPr lang="ar-EG" sz="2400" b="1" dirty="0">
                  <a:solidFill>
                    <a:srgbClr val="002060"/>
                  </a:solidFill>
                  <a:latin typeface="Sakkal Majalla" panose="02000000000000000000" pitchFamily="2" charset="-78"/>
                  <a:cs typeface="Sakkal Majalla" panose="02000000000000000000" pitchFamily="2" charset="-78"/>
                </a:rPr>
                <a:t>تشمل المهارات التحليلية التي يتم تسليمها أثناء عملية حل المشكلات التفكير النقدي والبحث وتحليل البيانات واستكشاف الأخطاء وإصلاحها والتنبؤ</a:t>
              </a:r>
              <a:endParaRPr lang="en-ZA" sz="2400" b="1" dirty="0">
                <a:solidFill>
                  <a:srgbClr val="002060"/>
                </a:solidFill>
                <a:latin typeface="Sakkal Majalla" panose="02000000000000000000" pitchFamily="2" charset="-78"/>
                <a:cs typeface="Sakkal Majalla" panose="02000000000000000000" pitchFamily="2" charset="-78"/>
              </a:endParaRPr>
            </a:p>
          </p:txBody>
        </p:sp>
      </p:grpSp>
      <p:sp>
        <p:nvSpPr>
          <p:cNvPr id="19" name="TextBox 18"/>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3357151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strips(downLeft)">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838200" y="2390800"/>
            <a:ext cx="5173133"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gn="ctr">
              <a:lnSpc>
                <a:spcPct val="150000"/>
              </a:lnSpc>
              <a:defRPr/>
            </a:pPr>
            <a:r>
              <a:rPr lang="ar-EG" b="1" kern="0" dirty="0">
                <a:solidFill>
                  <a:srgbClr val="3A9777"/>
                </a:solidFill>
                <a:latin typeface="Sakkal Majalla" panose="02000000000000000000" pitchFamily="2" charset="-78"/>
                <a:cs typeface="Sakkal Majalla" pitchFamily="2" charset="-78"/>
              </a:rPr>
              <a:t>طرق استخدام التفكير لحل المشكلات</a:t>
            </a: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74</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53922" y="1493115"/>
            <a:ext cx="3331029" cy="2560501"/>
          </a:xfrm>
          <a:prstGeom prst="rect">
            <a:avLst/>
          </a:prstGeom>
          <a:noFill/>
          <a:ln>
            <a:noFill/>
          </a:ln>
          <a:extLst>
            <a:ext uri="{53640926-AAD7-44D8-BBD7-CCE9431645EC}">
              <a14:shadowObscured xmlns:a14="http://schemas.microsoft.com/office/drawing/2010/main"/>
            </a:ext>
          </a:extLst>
        </p:spPr>
      </p:pic>
      <p:sp>
        <p:nvSpPr>
          <p:cNvPr id="7" name="TextBox 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254103124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59373" y="0"/>
            <a:ext cx="4474710" cy="630942"/>
          </a:xfrm>
          <a:prstGeom prst="rect">
            <a:avLst/>
          </a:prstGeom>
        </p:spPr>
        <p:txBody>
          <a:bodyPr wrap="square">
            <a:spAutoFit/>
          </a:bodyPr>
          <a:lstStyle/>
          <a:p>
            <a:pPr marL="0" marR="0" lvl="0" indent="0" algn="ctr" defTabSz="914400" rtl="1" eaLnBrk="1" fontAlgn="auto" latinLnBrk="0" hangingPunct="1">
              <a:lnSpc>
                <a:spcPct val="125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itchFamily="2" charset="-78"/>
                <a:ea typeface="+mn-ea"/>
                <a:cs typeface="Sakkal Majalla" pitchFamily="2" charset="-78"/>
              </a:rPr>
              <a:t>طرق استخدام التفكير لحل المشكلات</a:t>
            </a:r>
          </a:p>
        </p:txBody>
      </p:sp>
      <p:grpSp>
        <p:nvGrpSpPr>
          <p:cNvPr id="5" name="Group 4"/>
          <p:cNvGrpSpPr/>
          <p:nvPr/>
        </p:nvGrpSpPr>
        <p:grpSpPr>
          <a:xfrm>
            <a:off x="9336276" y="830610"/>
            <a:ext cx="2697807" cy="1262471"/>
            <a:chOff x="9238569" y="1039857"/>
            <a:chExt cx="2697807" cy="1262471"/>
          </a:xfrm>
        </p:grpSpPr>
        <p:pic>
          <p:nvPicPr>
            <p:cNvPr id="6" name="Picture 5" descr="C:\Users\user\Desktop\IDeA_Graphic.jp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76" r="14113"/>
            <a:stretch/>
          </p:blipFill>
          <p:spPr bwMode="auto">
            <a:xfrm>
              <a:off x="10727872" y="1039857"/>
              <a:ext cx="1208504" cy="1262471"/>
            </a:xfrm>
            <a:prstGeom prst="rect">
              <a:avLst/>
            </a:prstGeom>
            <a:noFill/>
            <a:ln>
              <a:noFill/>
            </a:ln>
            <a:extLst>
              <a:ext uri="{53640926-AAD7-44D8-BBD7-CCE9431645EC}">
                <a14:shadowObscured xmlns:a14="http://schemas.microsoft.com/office/drawing/2010/main"/>
              </a:ext>
            </a:extLst>
          </p:spPr>
        </p:pic>
        <p:sp>
          <p:nvSpPr>
            <p:cNvPr id="7" name="Rectangle 6"/>
            <p:cNvSpPr/>
            <p:nvPr/>
          </p:nvSpPr>
          <p:spPr>
            <a:xfrm>
              <a:off x="9238569" y="1322216"/>
              <a:ext cx="1978427" cy="523220"/>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طريقة الاستنتاج:</a:t>
              </a:r>
            </a:p>
          </p:txBody>
        </p:sp>
        <p:sp>
          <p:nvSpPr>
            <p:cNvPr id="8" name="Rectangle 7"/>
            <p:cNvSpPr/>
            <p:nvPr/>
          </p:nvSpPr>
          <p:spPr>
            <a:xfrm>
              <a:off x="11216996" y="1206991"/>
              <a:ext cx="357790" cy="584775"/>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1</a:t>
              </a:r>
            </a:p>
          </p:txBody>
        </p:sp>
      </p:grpSp>
      <p:sp>
        <p:nvSpPr>
          <p:cNvPr id="10" name="Rectangle 9"/>
          <p:cNvSpPr/>
          <p:nvPr/>
        </p:nvSpPr>
        <p:spPr>
          <a:xfrm>
            <a:off x="457200" y="1736023"/>
            <a:ext cx="104826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الطريقة التي يتمّ فيها تطبيق قاعدةٍ معينةٍ على حالةٍ جزئيةٍ، ومحاولة فهم الأفكار الخاصة استناداً إلى القاعدة العامة أو ما يعرف أيضاً برد الجزء إلى الكل</a:t>
            </a:r>
          </a:p>
        </p:txBody>
      </p:sp>
      <p:grpSp>
        <p:nvGrpSpPr>
          <p:cNvPr id="11" name="Group 10"/>
          <p:cNvGrpSpPr/>
          <p:nvPr/>
        </p:nvGrpSpPr>
        <p:grpSpPr>
          <a:xfrm>
            <a:off x="9336276" y="2741270"/>
            <a:ext cx="2697807" cy="1262471"/>
            <a:chOff x="9238569" y="1039857"/>
            <a:chExt cx="2697807" cy="1262471"/>
          </a:xfrm>
        </p:grpSpPr>
        <p:pic>
          <p:nvPicPr>
            <p:cNvPr id="12" name="Picture 11" descr="C:\Users\user\Desktop\IDeA_Graphic.jp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76" r="14113"/>
            <a:stretch/>
          </p:blipFill>
          <p:spPr bwMode="auto">
            <a:xfrm>
              <a:off x="10727872" y="1039857"/>
              <a:ext cx="1208504" cy="1262471"/>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9238569" y="1322216"/>
              <a:ext cx="1978427" cy="523220"/>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طريقة الاستقراء:</a:t>
              </a:r>
            </a:p>
          </p:txBody>
        </p:sp>
        <p:sp>
          <p:nvSpPr>
            <p:cNvPr id="14" name="Rectangle 13"/>
            <p:cNvSpPr/>
            <p:nvPr/>
          </p:nvSpPr>
          <p:spPr>
            <a:xfrm>
              <a:off x="11216996" y="1206991"/>
              <a:ext cx="357790" cy="584775"/>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2</a:t>
              </a:r>
            </a:p>
          </p:txBody>
        </p:sp>
      </p:grpSp>
      <p:sp>
        <p:nvSpPr>
          <p:cNvPr id="15" name="Rectangle 14"/>
          <p:cNvSpPr/>
          <p:nvPr/>
        </p:nvSpPr>
        <p:spPr>
          <a:xfrm>
            <a:off x="457200" y="3646683"/>
            <a:ext cx="104826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عبارةٌ عن مجموعةٍ من الإجراءات التي يقوم بها الشخص عند معالجة الحالات الجزئية المتعدّدة التي يمرّ بها، حيث ينتقل نشاطه </a:t>
            </a:r>
            <a:r>
              <a:rPr kumimoji="0" lang="ar-EG" sz="2400" b="1" i="0" u="none" strike="noStrike" kern="1200" cap="none" spc="0" normalizeH="0" baseline="0" noProof="0" dirty="0" err="1">
                <a:ln>
                  <a:noFill/>
                </a:ln>
                <a:solidFill>
                  <a:srgbClr val="002060"/>
                </a:solidFill>
                <a:effectLst/>
                <a:uLnTx/>
                <a:uFillTx/>
                <a:latin typeface="Sakkal Majalla" panose="02000000000000000000" pitchFamily="2" charset="-78"/>
                <a:ea typeface="+mn-ea"/>
                <a:cs typeface="Sakkal Majalla" panose="02000000000000000000" pitchFamily="2" charset="-78"/>
              </a:rPr>
              <a:t>التفكيري</a:t>
            </a: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اليومي إلى الاستنتاج والاستقراء</a:t>
            </a:r>
          </a:p>
        </p:txBody>
      </p:sp>
      <p:grpSp>
        <p:nvGrpSpPr>
          <p:cNvPr id="16" name="Group 15"/>
          <p:cNvGrpSpPr/>
          <p:nvPr/>
        </p:nvGrpSpPr>
        <p:grpSpPr>
          <a:xfrm>
            <a:off x="8310583" y="4662346"/>
            <a:ext cx="3723500" cy="1262471"/>
            <a:chOff x="8212876" y="1039857"/>
            <a:chExt cx="3723500" cy="1262471"/>
          </a:xfrm>
        </p:grpSpPr>
        <p:pic>
          <p:nvPicPr>
            <p:cNvPr id="17" name="Picture 16" descr="C:\Users\user\Desktop\IDeA_Graphic.jpg"/>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14576" r="14113"/>
            <a:stretch/>
          </p:blipFill>
          <p:spPr bwMode="auto">
            <a:xfrm>
              <a:off x="10727872" y="1039857"/>
              <a:ext cx="1208504" cy="1262471"/>
            </a:xfrm>
            <a:prstGeom prst="rect">
              <a:avLst/>
            </a:prstGeom>
            <a:noFill/>
            <a:ln>
              <a:noFill/>
            </a:ln>
            <a:extLst>
              <a:ext uri="{53640926-AAD7-44D8-BBD7-CCE9431645EC}">
                <a14:shadowObscured xmlns:a14="http://schemas.microsoft.com/office/drawing/2010/main"/>
              </a:ext>
            </a:extLst>
          </p:spPr>
        </p:pic>
        <p:sp>
          <p:nvSpPr>
            <p:cNvPr id="18" name="Rectangle 17"/>
            <p:cNvSpPr/>
            <p:nvPr/>
          </p:nvSpPr>
          <p:spPr>
            <a:xfrm>
              <a:off x="8212876" y="1352845"/>
              <a:ext cx="2972289" cy="523220"/>
            </a:xfrm>
            <a:prstGeom prst="rect">
              <a:avLst/>
            </a:prstGeom>
          </p:spPr>
          <p:txBody>
            <a:bodyPr wrap="none">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طريقة الافتراضات الكامنة:</a:t>
              </a:r>
            </a:p>
          </p:txBody>
        </p:sp>
        <p:sp>
          <p:nvSpPr>
            <p:cNvPr id="19" name="Rectangle 18"/>
            <p:cNvSpPr/>
            <p:nvPr/>
          </p:nvSpPr>
          <p:spPr>
            <a:xfrm>
              <a:off x="11216996" y="1206991"/>
              <a:ext cx="357790" cy="584775"/>
            </a:xfrm>
            <a:prstGeom prst="rect">
              <a:avLst/>
            </a:prstGeom>
          </p:spPr>
          <p:txBody>
            <a:bodyPr wrap="non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3</a:t>
              </a:r>
            </a:p>
          </p:txBody>
        </p:sp>
      </p:grpSp>
      <p:sp>
        <p:nvSpPr>
          <p:cNvPr id="20" name="Rectangle 19"/>
          <p:cNvSpPr/>
          <p:nvPr/>
        </p:nvSpPr>
        <p:spPr>
          <a:xfrm>
            <a:off x="457200" y="5567759"/>
            <a:ext cx="10482680" cy="1015663"/>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هي مجموعة الافتراضات التي يفترضها الشخص عن مشكلةٍ ما أو من خلال تأليف مجموعةٍ من الاتجاهات والمعتقدات الخاصة بالمشكلة</a:t>
            </a:r>
          </a:p>
        </p:txBody>
      </p:sp>
      <p:sp>
        <p:nvSpPr>
          <p:cNvPr id="21" name="TextBox 20"/>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8723899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 calcmode="lin" valueType="num">
                                      <p:cBhvr>
                                        <p:cTn id="22" dur="500" fill="hold"/>
                                        <p:tgtEl>
                                          <p:spTgt spid="11"/>
                                        </p:tgtEl>
                                        <p:attrNameLst>
                                          <p:attrName>style.rotation</p:attrName>
                                        </p:attrNameLst>
                                      </p:cBhvr>
                                      <p:tavLst>
                                        <p:tav tm="0">
                                          <p:val>
                                            <p:fltVal val="360"/>
                                          </p:val>
                                        </p:tav>
                                        <p:tav tm="100000">
                                          <p:val>
                                            <p:fltVal val="0"/>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down)">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 calcmode="lin" valueType="num">
                                      <p:cBhvr>
                                        <p:cTn id="35" dur="500" fill="hold"/>
                                        <p:tgtEl>
                                          <p:spTgt spid="16"/>
                                        </p:tgtEl>
                                        <p:attrNameLst>
                                          <p:attrName>style.rotation</p:attrName>
                                        </p:attrNameLst>
                                      </p:cBhvr>
                                      <p:tavLst>
                                        <p:tav tm="0">
                                          <p:val>
                                            <p:fltVal val="360"/>
                                          </p:val>
                                        </p:tav>
                                        <p:tav tm="100000">
                                          <p:val>
                                            <p:fltVal val="0"/>
                                          </p:val>
                                        </p:tav>
                                      </p:tavLst>
                                    </p:anim>
                                    <p:animEffect transition="in" filter="fade">
                                      <p:cBhvr>
                                        <p:cTn id="36" dur="500"/>
                                        <p:tgtEl>
                                          <p:spTgt spid="1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20"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90500" y="2390800"/>
            <a:ext cx="647685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حل المشكلات يبدأ من داخلك نصائح للتفكير بطريقة إيجابية</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36426" y="1329016"/>
            <a:ext cx="3498420" cy="30420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1990126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76200"/>
            <a:ext cx="4963167" cy="954107"/>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حل المشكلات يبدأ من داخلك نصائح للتفكير بطريقة إيجابية</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77</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grpSp>
        <p:nvGrpSpPr>
          <p:cNvPr id="4" name="Group 3"/>
          <p:cNvGrpSpPr/>
          <p:nvPr/>
        </p:nvGrpSpPr>
        <p:grpSpPr>
          <a:xfrm>
            <a:off x="3454047" y="1102929"/>
            <a:ext cx="5280729" cy="5195117"/>
            <a:chOff x="3454047" y="1198179"/>
            <a:chExt cx="5280729" cy="5195117"/>
          </a:xfrm>
        </p:grpSpPr>
        <p:grpSp>
          <p:nvGrpSpPr>
            <p:cNvPr id="5" name="Group 4"/>
            <p:cNvGrpSpPr/>
            <p:nvPr/>
          </p:nvGrpSpPr>
          <p:grpSpPr>
            <a:xfrm>
              <a:off x="3454047" y="1198179"/>
              <a:ext cx="5280729" cy="5195117"/>
              <a:chOff x="3407432" y="1152319"/>
              <a:chExt cx="5373963" cy="5286836"/>
            </a:xfrm>
            <a:effectLst>
              <a:outerShdw blurRad="381000" dist="88900" dir="2700000" algn="tl" rotWithShape="0">
                <a:prstClr val="black">
                  <a:alpha val="48000"/>
                </a:prstClr>
              </a:outerShdw>
            </a:effectLst>
          </p:grpSpPr>
          <p:sp>
            <p:nvSpPr>
              <p:cNvPr id="23" name="Freeform 22"/>
              <p:cNvSpPr>
                <a:spLocks/>
              </p:cNvSpPr>
              <p:nvPr/>
            </p:nvSpPr>
            <p:spPr bwMode="auto">
              <a:xfrm>
                <a:off x="5243896" y="1152319"/>
                <a:ext cx="1676884" cy="1931347"/>
              </a:xfrm>
              <a:custGeom>
                <a:avLst/>
                <a:gdLst>
                  <a:gd name="T0" fmla="*/ 1570 w 1944"/>
                  <a:gd name="T1" fmla="*/ 0 h 2239"/>
                  <a:gd name="T2" fmla="*/ 1579 w 1944"/>
                  <a:gd name="T3" fmla="*/ 0 h 2239"/>
                  <a:gd name="T4" fmla="*/ 1594 w 1944"/>
                  <a:gd name="T5" fmla="*/ 2 h 2239"/>
                  <a:gd name="T6" fmla="*/ 1613 w 1944"/>
                  <a:gd name="T7" fmla="*/ 4 h 2239"/>
                  <a:gd name="T8" fmla="*/ 1638 w 1944"/>
                  <a:gd name="T9" fmla="*/ 6 h 2239"/>
                  <a:gd name="T10" fmla="*/ 1664 w 1944"/>
                  <a:gd name="T11" fmla="*/ 11 h 2239"/>
                  <a:gd name="T12" fmla="*/ 1692 w 1944"/>
                  <a:gd name="T13" fmla="*/ 19 h 2239"/>
                  <a:gd name="T14" fmla="*/ 1725 w 1944"/>
                  <a:gd name="T15" fmla="*/ 28 h 2239"/>
                  <a:gd name="T16" fmla="*/ 1755 w 1944"/>
                  <a:gd name="T17" fmla="*/ 40 h 2239"/>
                  <a:gd name="T18" fmla="*/ 1787 w 1944"/>
                  <a:gd name="T19" fmla="*/ 57 h 2239"/>
                  <a:gd name="T20" fmla="*/ 1817 w 1944"/>
                  <a:gd name="T21" fmla="*/ 76 h 2239"/>
                  <a:gd name="T22" fmla="*/ 1846 w 1944"/>
                  <a:gd name="T23" fmla="*/ 98 h 2239"/>
                  <a:gd name="T24" fmla="*/ 1874 w 1944"/>
                  <a:gd name="T25" fmla="*/ 125 h 2239"/>
                  <a:gd name="T26" fmla="*/ 1897 w 1944"/>
                  <a:gd name="T27" fmla="*/ 157 h 2239"/>
                  <a:gd name="T28" fmla="*/ 1917 w 1944"/>
                  <a:gd name="T29" fmla="*/ 195 h 2239"/>
                  <a:gd name="T30" fmla="*/ 1933 w 1944"/>
                  <a:gd name="T31" fmla="*/ 238 h 2239"/>
                  <a:gd name="T32" fmla="*/ 1942 w 1944"/>
                  <a:gd name="T33" fmla="*/ 285 h 2239"/>
                  <a:gd name="T34" fmla="*/ 1944 w 1944"/>
                  <a:gd name="T35" fmla="*/ 340 h 2239"/>
                  <a:gd name="T36" fmla="*/ 1944 w 1944"/>
                  <a:gd name="T37" fmla="*/ 440 h 2239"/>
                  <a:gd name="T38" fmla="*/ 1944 w 1944"/>
                  <a:gd name="T39" fmla="*/ 531 h 2239"/>
                  <a:gd name="T40" fmla="*/ 1944 w 1944"/>
                  <a:gd name="T41" fmla="*/ 612 h 2239"/>
                  <a:gd name="T42" fmla="*/ 1944 w 1944"/>
                  <a:gd name="T43" fmla="*/ 684 h 2239"/>
                  <a:gd name="T44" fmla="*/ 1944 w 1944"/>
                  <a:gd name="T45" fmla="*/ 797 h 2239"/>
                  <a:gd name="T46" fmla="*/ 1944 w 1944"/>
                  <a:gd name="T47" fmla="*/ 839 h 2239"/>
                  <a:gd name="T48" fmla="*/ 1944 w 1944"/>
                  <a:gd name="T49" fmla="*/ 869 h 2239"/>
                  <a:gd name="T50" fmla="*/ 1944 w 1944"/>
                  <a:gd name="T51" fmla="*/ 886 h 2239"/>
                  <a:gd name="T52" fmla="*/ 1944 w 1944"/>
                  <a:gd name="T53" fmla="*/ 892 h 2239"/>
                  <a:gd name="T54" fmla="*/ 1314 w 1944"/>
                  <a:gd name="T55" fmla="*/ 2231 h 2239"/>
                  <a:gd name="T56" fmla="*/ 634 w 1944"/>
                  <a:gd name="T57" fmla="*/ 2239 h 2239"/>
                  <a:gd name="T58" fmla="*/ 0 w 1944"/>
                  <a:gd name="T59" fmla="*/ 886 h 2239"/>
                  <a:gd name="T60" fmla="*/ 0 w 1944"/>
                  <a:gd name="T61" fmla="*/ 312 h 2239"/>
                  <a:gd name="T62" fmla="*/ 0 w 1944"/>
                  <a:gd name="T63" fmla="*/ 308 h 2239"/>
                  <a:gd name="T64" fmla="*/ 0 w 1944"/>
                  <a:gd name="T65" fmla="*/ 301 h 2239"/>
                  <a:gd name="T66" fmla="*/ 0 w 1944"/>
                  <a:gd name="T67" fmla="*/ 287 h 2239"/>
                  <a:gd name="T68" fmla="*/ 2 w 1944"/>
                  <a:gd name="T69" fmla="*/ 268 h 2239"/>
                  <a:gd name="T70" fmla="*/ 6 w 1944"/>
                  <a:gd name="T71" fmla="*/ 248 h 2239"/>
                  <a:gd name="T72" fmla="*/ 13 w 1944"/>
                  <a:gd name="T73" fmla="*/ 223 h 2239"/>
                  <a:gd name="T74" fmla="*/ 21 w 1944"/>
                  <a:gd name="T75" fmla="*/ 197 h 2239"/>
                  <a:gd name="T76" fmla="*/ 32 w 1944"/>
                  <a:gd name="T77" fmla="*/ 170 h 2239"/>
                  <a:gd name="T78" fmla="*/ 47 w 1944"/>
                  <a:gd name="T79" fmla="*/ 142 h 2239"/>
                  <a:gd name="T80" fmla="*/ 64 w 1944"/>
                  <a:gd name="T81" fmla="*/ 115 h 2239"/>
                  <a:gd name="T82" fmla="*/ 87 w 1944"/>
                  <a:gd name="T83" fmla="*/ 89 h 2239"/>
                  <a:gd name="T84" fmla="*/ 115 w 1944"/>
                  <a:gd name="T85" fmla="*/ 66 h 2239"/>
                  <a:gd name="T86" fmla="*/ 148 w 1944"/>
                  <a:gd name="T87" fmla="*/ 44 h 2239"/>
                  <a:gd name="T88" fmla="*/ 185 w 1944"/>
                  <a:gd name="T89" fmla="*/ 27 h 2239"/>
                  <a:gd name="T90" fmla="*/ 229 w 1944"/>
                  <a:gd name="T91" fmla="*/ 13 h 2239"/>
                  <a:gd name="T92" fmla="*/ 278 w 1944"/>
                  <a:gd name="T93" fmla="*/ 4 h 2239"/>
                  <a:gd name="T94" fmla="*/ 337 w 1944"/>
                  <a:gd name="T95" fmla="*/ 0 h 2239"/>
                  <a:gd name="T96" fmla="*/ 1566 w 1944"/>
                  <a:gd name="T97" fmla="*/ 0 h 2239"/>
                  <a:gd name="T98" fmla="*/ 1570 w 1944"/>
                  <a:gd name="T99" fmla="*/ 0 h 2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4" h="2239">
                    <a:moveTo>
                      <a:pt x="1570" y="0"/>
                    </a:moveTo>
                    <a:lnTo>
                      <a:pt x="1579" y="0"/>
                    </a:lnTo>
                    <a:lnTo>
                      <a:pt x="1594" y="2"/>
                    </a:lnTo>
                    <a:lnTo>
                      <a:pt x="1613" y="4"/>
                    </a:lnTo>
                    <a:lnTo>
                      <a:pt x="1638" y="6"/>
                    </a:lnTo>
                    <a:lnTo>
                      <a:pt x="1664" y="11"/>
                    </a:lnTo>
                    <a:lnTo>
                      <a:pt x="1692" y="19"/>
                    </a:lnTo>
                    <a:lnTo>
                      <a:pt x="1725" y="28"/>
                    </a:lnTo>
                    <a:lnTo>
                      <a:pt x="1755" y="40"/>
                    </a:lnTo>
                    <a:lnTo>
                      <a:pt x="1787" y="57"/>
                    </a:lnTo>
                    <a:lnTo>
                      <a:pt x="1817" y="76"/>
                    </a:lnTo>
                    <a:lnTo>
                      <a:pt x="1846" y="98"/>
                    </a:lnTo>
                    <a:lnTo>
                      <a:pt x="1874" y="125"/>
                    </a:lnTo>
                    <a:lnTo>
                      <a:pt x="1897" y="157"/>
                    </a:lnTo>
                    <a:lnTo>
                      <a:pt x="1917" y="195"/>
                    </a:lnTo>
                    <a:lnTo>
                      <a:pt x="1933" y="238"/>
                    </a:lnTo>
                    <a:lnTo>
                      <a:pt x="1942" y="285"/>
                    </a:lnTo>
                    <a:lnTo>
                      <a:pt x="1944" y="340"/>
                    </a:lnTo>
                    <a:lnTo>
                      <a:pt x="1944" y="440"/>
                    </a:lnTo>
                    <a:lnTo>
                      <a:pt x="1944" y="531"/>
                    </a:lnTo>
                    <a:lnTo>
                      <a:pt x="1944" y="612"/>
                    </a:lnTo>
                    <a:lnTo>
                      <a:pt x="1944" y="684"/>
                    </a:lnTo>
                    <a:lnTo>
                      <a:pt x="1944" y="797"/>
                    </a:lnTo>
                    <a:lnTo>
                      <a:pt x="1944" y="839"/>
                    </a:lnTo>
                    <a:lnTo>
                      <a:pt x="1944" y="869"/>
                    </a:lnTo>
                    <a:lnTo>
                      <a:pt x="1944" y="886"/>
                    </a:lnTo>
                    <a:lnTo>
                      <a:pt x="1944" y="892"/>
                    </a:lnTo>
                    <a:lnTo>
                      <a:pt x="1314" y="2231"/>
                    </a:lnTo>
                    <a:lnTo>
                      <a:pt x="634" y="2239"/>
                    </a:lnTo>
                    <a:lnTo>
                      <a:pt x="0" y="886"/>
                    </a:lnTo>
                    <a:lnTo>
                      <a:pt x="0" y="312"/>
                    </a:lnTo>
                    <a:lnTo>
                      <a:pt x="0" y="308"/>
                    </a:lnTo>
                    <a:lnTo>
                      <a:pt x="0" y="301"/>
                    </a:lnTo>
                    <a:lnTo>
                      <a:pt x="0" y="287"/>
                    </a:lnTo>
                    <a:lnTo>
                      <a:pt x="2" y="268"/>
                    </a:lnTo>
                    <a:lnTo>
                      <a:pt x="6" y="248"/>
                    </a:lnTo>
                    <a:lnTo>
                      <a:pt x="13" y="223"/>
                    </a:lnTo>
                    <a:lnTo>
                      <a:pt x="21" y="197"/>
                    </a:lnTo>
                    <a:lnTo>
                      <a:pt x="32" y="170"/>
                    </a:lnTo>
                    <a:lnTo>
                      <a:pt x="47" y="142"/>
                    </a:lnTo>
                    <a:lnTo>
                      <a:pt x="64" y="115"/>
                    </a:lnTo>
                    <a:lnTo>
                      <a:pt x="87" y="89"/>
                    </a:lnTo>
                    <a:lnTo>
                      <a:pt x="115" y="66"/>
                    </a:lnTo>
                    <a:lnTo>
                      <a:pt x="148" y="44"/>
                    </a:lnTo>
                    <a:lnTo>
                      <a:pt x="185" y="27"/>
                    </a:lnTo>
                    <a:lnTo>
                      <a:pt x="229" y="13"/>
                    </a:lnTo>
                    <a:lnTo>
                      <a:pt x="278" y="4"/>
                    </a:lnTo>
                    <a:lnTo>
                      <a:pt x="337" y="0"/>
                    </a:lnTo>
                    <a:lnTo>
                      <a:pt x="1566" y="0"/>
                    </a:lnTo>
                    <a:lnTo>
                      <a:pt x="1570" y="0"/>
                    </a:lnTo>
                    <a:close/>
                  </a:path>
                </a:pathLst>
              </a:custGeom>
              <a:gradFill flip="none" rotWithShape="1">
                <a:gsLst>
                  <a:gs pos="0">
                    <a:sysClr val="window" lastClr="FFFFFF"/>
                  </a:gs>
                  <a:gs pos="83000">
                    <a:sysClr val="window" lastClr="FFFFFF">
                      <a:lumMod val="85000"/>
                    </a:sysClr>
                  </a:gs>
                </a:gsLst>
                <a:lin ang="8100000" scaled="1"/>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4" name="Freeform 23"/>
              <p:cNvSpPr>
                <a:spLocks/>
              </p:cNvSpPr>
              <p:nvPr/>
            </p:nvSpPr>
            <p:spPr bwMode="auto">
              <a:xfrm>
                <a:off x="6461016" y="1592242"/>
                <a:ext cx="2087478" cy="1996903"/>
              </a:xfrm>
              <a:custGeom>
                <a:avLst/>
                <a:gdLst>
                  <a:gd name="T0" fmla="*/ 1299 w 2420"/>
                  <a:gd name="T1" fmla="*/ 0 h 2315"/>
                  <a:gd name="T2" fmla="*/ 1342 w 2420"/>
                  <a:gd name="T3" fmla="*/ 8 h 2315"/>
                  <a:gd name="T4" fmla="*/ 1388 w 2420"/>
                  <a:gd name="T5" fmla="*/ 23 h 2315"/>
                  <a:gd name="T6" fmla="*/ 1433 w 2420"/>
                  <a:gd name="T7" fmla="*/ 47 h 2315"/>
                  <a:gd name="T8" fmla="*/ 1480 w 2420"/>
                  <a:gd name="T9" fmla="*/ 85 h 2315"/>
                  <a:gd name="T10" fmla="*/ 1528 w 2420"/>
                  <a:gd name="T11" fmla="*/ 134 h 2315"/>
                  <a:gd name="T12" fmla="*/ 2316 w 2420"/>
                  <a:gd name="T13" fmla="*/ 1077 h 2315"/>
                  <a:gd name="T14" fmla="*/ 2318 w 2420"/>
                  <a:gd name="T15" fmla="*/ 1081 h 2315"/>
                  <a:gd name="T16" fmla="*/ 2325 w 2420"/>
                  <a:gd name="T17" fmla="*/ 1090 h 2315"/>
                  <a:gd name="T18" fmla="*/ 2337 w 2420"/>
                  <a:gd name="T19" fmla="*/ 1105 h 2315"/>
                  <a:gd name="T20" fmla="*/ 2350 w 2420"/>
                  <a:gd name="T21" fmla="*/ 1126 h 2315"/>
                  <a:gd name="T22" fmla="*/ 2365 w 2420"/>
                  <a:gd name="T23" fmla="*/ 1151 h 2315"/>
                  <a:gd name="T24" fmla="*/ 2380 w 2420"/>
                  <a:gd name="T25" fmla="*/ 1179 h 2315"/>
                  <a:gd name="T26" fmla="*/ 2395 w 2420"/>
                  <a:gd name="T27" fmla="*/ 1213 h 2315"/>
                  <a:gd name="T28" fmla="*/ 2407 w 2420"/>
                  <a:gd name="T29" fmla="*/ 1249 h 2315"/>
                  <a:gd name="T30" fmla="*/ 2416 w 2420"/>
                  <a:gd name="T31" fmla="*/ 1287 h 2315"/>
                  <a:gd name="T32" fmla="*/ 2420 w 2420"/>
                  <a:gd name="T33" fmla="*/ 1328 h 2315"/>
                  <a:gd name="T34" fmla="*/ 2420 w 2420"/>
                  <a:gd name="T35" fmla="*/ 1370 h 2315"/>
                  <a:gd name="T36" fmla="*/ 2412 w 2420"/>
                  <a:gd name="T37" fmla="*/ 1413 h 2315"/>
                  <a:gd name="T38" fmla="*/ 2399 w 2420"/>
                  <a:gd name="T39" fmla="*/ 1457 h 2315"/>
                  <a:gd name="T40" fmla="*/ 2375 w 2420"/>
                  <a:gd name="T41" fmla="*/ 1500 h 2315"/>
                  <a:gd name="T42" fmla="*/ 2343 w 2420"/>
                  <a:gd name="T43" fmla="*/ 1544 h 2315"/>
                  <a:gd name="T44" fmla="*/ 2297 w 2420"/>
                  <a:gd name="T45" fmla="*/ 1587 h 2315"/>
                  <a:gd name="T46" fmla="*/ 2227 w 2420"/>
                  <a:gd name="T47" fmla="*/ 1644 h 2315"/>
                  <a:gd name="T48" fmla="*/ 2163 w 2420"/>
                  <a:gd name="T49" fmla="*/ 1699 h 2315"/>
                  <a:gd name="T50" fmla="*/ 2104 w 2420"/>
                  <a:gd name="T51" fmla="*/ 1748 h 2315"/>
                  <a:gd name="T52" fmla="*/ 2053 w 2420"/>
                  <a:gd name="T53" fmla="*/ 1791 h 2315"/>
                  <a:gd name="T54" fmla="*/ 2006 w 2420"/>
                  <a:gd name="T55" fmla="*/ 1829 h 2315"/>
                  <a:gd name="T56" fmla="*/ 1966 w 2420"/>
                  <a:gd name="T57" fmla="*/ 1863 h 2315"/>
                  <a:gd name="T58" fmla="*/ 1934 w 2420"/>
                  <a:gd name="T59" fmla="*/ 1890 h 2315"/>
                  <a:gd name="T60" fmla="*/ 1908 w 2420"/>
                  <a:gd name="T61" fmla="*/ 1912 h 2315"/>
                  <a:gd name="T62" fmla="*/ 1889 w 2420"/>
                  <a:gd name="T63" fmla="*/ 1927 h 2315"/>
                  <a:gd name="T64" fmla="*/ 1877 w 2420"/>
                  <a:gd name="T65" fmla="*/ 1937 h 2315"/>
                  <a:gd name="T66" fmla="*/ 1874 w 2420"/>
                  <a:gd name="T67" fmla="*/ 1941 h 2315"/>
                  <a:gd name="T68" fmla="*/ 440 w 2420"/>
                  <a:gd name="T69" fmla="*/ 2315 h 2315"/>
                  <a:gd name="T70" fmla="*/ 0 w 2420"/>
                  <a:gd name="T71" fmla="*/ 1797 h 2315"/>
                  <a:gd name="T72" fmla="*/ 633 w 2420"/>
                  <a:gd name="T73" fmla="*/ 444 h 2315"/>
                  <a:gd name="T74" fmla="*/ 1074 w 2420"/>
                  <a:gd name="T75" fmla="*/ 76 h 2315"/>
                  <a:gd name="T76" fmla="*/ 1078 w 2420"/>
                  <a:gd name="T77" fmla="*/ 74 h 2315"/>
                  <a:gd name="T78" fmla="*/ 1087 w 2420"/>
                  <a:gd name="T79" fmla="*/ 64 h 2315"/>
                  <a:gd name="T80" fmla="*/ 1104 w 2420"/>
                  <a:gd name="T81" fmla="*/ 55 h 2315"/>
                  <a:gd name="T82" fmla="*/ 1125 w 2420"/>
                  <a:gd name="T83" fmla="*/ 42 h 2315"/>
                  <a:gd name="T84" fmla="*/ 1151 w 2420"/>
                  <a:gd name="T85" fmla="*/ 29 h 2315"/>
                  <a:gd name="T86" fmla="*/ 1183 w 2420"/>
                  <a:gd name="T87" fmla="*/ 15 h 2315"/>
                  <a:gd name="T88" fmla="*/ 1217 w 2420"/>
                  <a:gd name="T89" fmla="*/ 6 h 2315"/>
                  <a:gd name="T90" fmla="*/ 1257 w 2420"/>
                  <a:gd name="T91" fmla="*/ 0 h 2315"/>
                  <a:gd name="T92" fmla="*/ 1299 w 2420"/>
                  <a:gd name="T93" fmla="*/ 0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20" h="2315">
                    <a:moveTo>
                      <a:pt x="1299" y="0"/>
                    </a:moveTo>
                    <a:lnTo>
                      <a:pt x="1342" y="8"/>
                    </a:lnTo>
                    <a:lnTo>
                      <a:pt x="1388" y="23"/>
                    </a:lnTo>
                    <a:lnTo>
                      <a:pt x="1433" y="47"/>
                    </a:lnTo>
                    <a:lnTo>
                      <a:pt x="1480" y="85"/>
                    </a:lnTo>
                    <a:lnTo>
                      <a:pt x="1528" y="134"/>
                    </a:lnTo>
                    <a:lnTo>
                      <a:pt x="2316" y="1077"/>
                    </a:lnTo>
                    <a:lnTo>
                      <a:pt x="2318" y="1081"/>
                    </a:lnTo>
                    <a:lnTo>
                      <a:pt x="2325" y="1090"/>
                    </a:lnTo>
                    <a:lnTo>
                      <a:pt x="2337" y="1105"/>
                    </a:lnTo>
                    <a:lnTo>
                      <a:pt x="2350" y="1126"/>
                    </a:lnTo>
                    <a:lnTo>
                      <a:pt x="2365" y="1151"/>
                    </a:lnTo>
                    <a:lnTo>
                      <a:pt x="2380" y="1179"/>
                    </a:lnTo>
                    <a:lnTo>
                      <a:pt x="2395" y="1213"/>
                    </a:lnTo>
                    <a:lnTo>
                      <a:pt x="2407" y="1249"/>
                    </a:lnTo>
                    <a:lnTo>
                      <a:pt x="2416" y="1287"/>
                    </a:lnTo>
                    <a:lnTo>
                      <a:pt x="2420" y="1328"/>
                    </a:lnTo>
                    <a:lnTo>
                      <a:pt x="2420" y="1370"/>
                    </a:lnTo>
                    <a:lnTo>
                      <a:pt x="2412" y="1413"/>
                    </a:lnTo>
                    <a:lnTo>
                      <a:pt x="2399" y="1457"/>
                    </a:lnTo>
                    <a:lnTo>
                      <a:pt x="2375" y="1500"/>
                    </a:lnTo>
                    <a:lnTo>
                      <a:pt x="2343" y="1544"/>
                    </a:lnTo>
                    <a:lnTo>
                      <a:pt x="2297" y="1587"/>
                    </a:lnTo>
                    <a:lnTo>
                      <a:pt x="2227" y="1644"/>
                    </a:lnTo>
                    <a:lnTo>
                      <a:pt x="2163" y="1699"/>
                    </a:lnTo>
                    <a:lnTo>
                      <a:pt x="2104" y="1748"/>
                    </a:lnTo>
                    <a:lnTo>
                      <a:pt x="2053" y="1791"/>
                    </a:lnTo>
                    <a:lnTo>
                      <a:pt x="2006" y="1829"/>
                    </a:lnTo>
                    <a:lnTo>
                      <a:pt x="1966" y="1863"/>
                    </a:lnTo>
                    <a:lnTo>
                      <a:pt x="1934" y="1890"/>
                    </a:lnTo>
                    <a:lnTo>
                      <a:pt x="1908" y="1912"/>
                    </a:lnTo>
                    <a:lnTo>
                      <a:pt x="1889" y="1927"/>
                    </a:lnTo>
                    <a:lnTo>
                      <a:pt x="1877" y="1937"/>
                    </a:lnTo>
                    <a:lnTo>
                      <a:pt x="1874" y="1941"/>
                    </a:lnTo>
                    <a:lnTo>
                      <a:pt x="440" y="2315"/>
                    </a:lnTo>
                    <a:lnTo>
                      <a:pt x="0" y="1797"/>
                    </a:lnTo>
                    <a:lnTo>
                      <a:pt x="633" y="444"/>
                    </a:lnTo>
                    <a:lnTo>
                      <a:pt x="1074" y="76"/>
                    </a:lnTo>
                    <a:lnTo>
                      <a:pt x="1078" y="74"/>
                    </a:lnTo>
                    <a:lnTo>
                      <a:pt x="1087" y="64"/>
                    </a:lnTo>
                    <a:lnTo>
                      <a:pt x="1104" y="55"/>
                    </a:lnTo>
                    <a:lnTo>
                      <a:pt x="1125" y="42"/>
                    </a:lnTo>
                    <a:lnTo>
                      <a:pt x="1151" y="29"/>
                    </a:lnTo>
                    <a:lnTo>
                      <a:pt x="1183" y="15"/>
                    </a:lnTo>
                    <a:lnTo>
                      <a:pt x="1217" y="6"/>
                    </a:lnTo>
                    <a:lnTo>
                      <a:pt x="1257" y="0"/>
                    </a:lnTo>
                    <a:lnTo>
                      <a:pt x="1299" y="0"/>
                    </a:lnTo>
                    <a:close/>
                  </a:path>
                </a:pathLst>
              </a:custGeom>
              <a:gradFill flip="none" rotWithShape="1">
                <a:gsLst>
                  <a:gs pos="0">
                    <a:sysClr val="window" lastClr="FFFFFF"/>
                  </a:gs>
                  <a:gs pos="92000">
                    <a:sysClr val="window" lastClr="FFFFFF">
                      <a:lumMod val="85000"/>
                    </a:sysClr>
                  </a:gs>
                </a:gsLst>
                <a:lin ang="114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5" name="Freeform 24"/>
              <p:cNvSpPr>
                <a:spLocks/>
              </p:cNvSpPr>
              <p:nvPr/>
            </p:nvSpPr>
            <p:spPr bwMode="auto">
              <a:xfrm>
                <a:off x="6710306" y="3375221"/>
                <a:ext cx="2071089" cy="1745889"/>
              </a:xfrm>
              <a:custGeom>
                <a:avLst/>
                <a:gdLst>
                  <a:gd name="T0" fmla="*/ 1596 w 2401"/>
                  <a:gd name="T1" fmla="*/ 0 h 2024"/>
                  <a:gd name="T2" fmla="*/ 2156 w 2401"/>
                  <a:gd name="T3" fmla="*/ 121 h 2024"/>
                  <a:gd name="T4" fmla="*/ 2159 w 2401"/>
                  <a:gd name="T5" fmla="*/ 123 h 2024"/>
                  <a:gd name="T6" fmla="*/ 2169 w 2401"/>
                  <a:gd name="T7" fmla="*/ 125 h 2024"/>
                  <a:gd name="T8" fmla="*/ 2182 w 2401"/>
                  <a:gd name="T9" fmla="*/ 129 h 2024"/>
                  <a:gd name="T10" fmla="*/ 2199 w 2401"/>
                  <a:gd name="T11" fmla="*/ 134 h 2024"/>
                  <a:gd name="T12" fmla="*/ 2218 w 2401"/>
                  <a:gd name="T13" fmla="*/ 142 h 2024"/>
                  <a:gd name="T14" fmla="*/ 2241 w 2401"/>
                  <a:gd name="T15" fmla="*/ 153 h 2024"/>
                  <a:gd name="T16" fmla="*/ 2265 w 2401"/>
                  <a:gd name="T17" fmla="*/ 166 h 2024"/>
                  <a:gd name="T18" fmla="*/ 2288 w 2401"/>
                  <a:gd name="T19" fmla="*/ 183 h 2024"/>
                  <a:gd name="T20" fmla="*/ 2313 w 2401"/>
                  <a:gd name="T21" fmla="*/ 204 h 2024"/>
                  <a:gd name="T22" fmla="*/ 2335 w 2401"/>
                  <a:gd name="T23" fmla="*/ 227 h 2024"/>
                  <a:gd name="T24" fmla="*/ 2356 w 2401"/>
                  <a:gd name="T25" fmla="*/ 255 h 2024"/>
                  <a:gd name="T26" fmla="*/ 2373 w 2401"/>
                  <a:gd name="T27" fmla="*/ 285 h 2024"/>
                  <a:gd name="T28" fmla="*/ 2386 w 2401"/>
                  <a:gd name="T29" fmla="*/ 323 h 2024"/>
                  <a:gd name="T30" fmla="*/ 2396 w 2401"/>
                  <a:gd name="T31" fmla="*/ 363 h 2024"/>
                  <a:gd name="T32" fmla="*/ 2401 w 2401"/>
                  <a:gd name="T33" fmla="*/ 408 h 2024"/>
                  <a:gd name="T34" fmla="*/ 2400 w 2401"/>
                  <a:gd name="T35" fmla="*/ 459 h 2024"/>
                  <a:gd name="T36" fmla="*/ 2390 w 2401"/>
                  <a:gd name="T37" fmla="*/ 516 h 2024"/>
                  <a:gd name="T38" fmla="*/ 2127 w 2401"/>
                  <a:gd name="T39" fmla="*/ 1717 h 2024"/>
                  <a:gd name="T40" fmla="*/ 2127 w 2401"/>
                  <a:gd name="T41" fmla="*/ 1721 h 2024"/>
                  <a:gd name="T42" fmla="*/ 2125 w 2401"/>
                  <a:gd name="T43" fmla="*/ 1731 h 2024"/>
                  <a:gd name="T44" fmla="*/ 2120 w 2401"/>
                  <a:gd name="T45" fmla="*/ 1748 h 2024"/>
                  <a:gd name="T46" fmla="*/ 2114 w 2401"/>
                  <a:gd name="T47" fmla="*/ 1769 h 2024"/>
                  <a:gd name="T48" fmla="*/ 2105 w 2401"/>
                  <a:gd name="T49" fmla="*/ 1793 h 2024"/>
                  <a:gd name="T50" fmla="*/ 2091 w 2401"/>
                  <a:gd name="T51" fmla="*/ 1820 h 2024"/>
                  <a:gd name="T52" fmla="*/ 2078 w 2401"/>
                  <a:gd name="T53" fmla="*/ 1848 h 2024"/>
                  <a:gd name="T54" fmla="*/ 2059 w 2401"/>
                  <a:gd name="T55" fmla="*/ 1878 h 2024"/>
                  <a:gd name="T56" fmla="*/ 2038 w 2401"/>
                  <a:gd name="T57" fmla="*/ 1908 h 2024"/>
                  <a:gd name="T58" fmla="*/ 2012 w 2401"/>
                  <a:gd name="T59" fmla="*/ 1937 h 2024"/>
                  <a:gd name="T60" fmla="*/ 1984 w 2401"/>
                  <a:gd name="T61" fmla="*/ 1961 h 2024"/>
                  <a:gd name="T62" fmla="*/ 1951 w 2401"/>
                  <a:gd name="T63" fmla="*/ 1986 h 2024"/>
                  <a:gd name="T64" fmla="*/ 1914 w 2401"/>
                  <a:gd name="T65" fmla="*/ 2003 h 2024"/>
                  <a:gd name="T66" fmla="*/ 1872 w 2401"/>
                  <a:gd name="T67" fmla="*/ 2016 h 2024"/>
                  <a:gd name="T68" fmla="*/ 1825 w 2401"/>
                  <a:gd name="T69" fmla="*/ 2024 h 2024"/>
                  <a:gd name="T70" fmla="*/ 1772 w 2401"/>
                  <a:gd name="T71" fmla="*/ 2024 h 2024"/>
                  <a:gd name="T72" fmla="*/ 1715 w 2401"/>
                  <a:gd name="T73" fmla="*/ 2014 h 2024"/>
                  <a:gd name="T74" fmla="*/ 1617 w 2401"/>
                  <a:gd name="T75" fmla="*/ 1993 h 2024"/>
                  <a:gd name="T76" fmla="*/ 1528 w 2401"/>
                  <a:gd name="T77" fmla="*/ 1974 h 2024"/>
                  <a:gd name="T78" fmla="*/ 1448 w 2401"/>
                  <a:gd name="T79" fmla="*/ 1957 h 2024"/>
                  <a:gd name="T80" fmla="*/ 1378 w 2401"/>
                  <a:gd name="T81" fmla="*/ 1940 h 2024"/>
                  <a:gd name="T82" fmla="*/ 1318 w 2401"/>
                  <a:gd name="T83" fmla="*/ 1929 h 2024"/>
                  <a:gd name="T84" fmla="*/ 1267 w 2401"/>
                  <a:gd name="T85" fmla="*/ 1918 h 2024"/>
                  <a:gd name="T86" fmla="*/ 1227 w 2401"/>
                  <a:gd name="T87" fmla="*/ 1908 h 2024"/>
                  <a:gd name="T88" fmla="*/ 1199 w 2401"/>
                  <a:gd name="T89" fmla="*/ 1903 h 2024"/>
                  <a:gd name="T90" fmla="*/ 1182 w 2401"/>
                  <a:gd name="T91" fmla="*/ 1899 h 2024"/>
                  <a:gd name="T92" fmla="*/ 1174 w 2401"/>
                  <a:gd name="T93" fmla="*/ 1897 h 2024"/>
                  <a:gd name="T94" fmla="*/ 0 w 2401"/>
                  <a:gd name="T95" fmla="*/ 998 h 2024"/>
                  <a:gd name="T96" fmla="*/ 138 w 2401"/>
                  <a:gd name="T97" fmla="*/ 331 h 2024"/>
                  <a:gd name="T98" fmla="*/ 1596 w 2401"/>
                  <a:gd name="T99" fmla="*/ 0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01" h="2024">
                    <a:moveTo>
                      <a:pt x="1596" y="0"/>
                    </a:moveTo>
                    <a:lnTo>
                      <a:pt x="2156" y="121"/>
                    </a:lnTo>
                    <a:lnTo>
                      <a:pt x="2159" y="123"/>
                    </a:lnTo>
                    <a:lnTo>
                      <a:pt x="2169" y="125"/>
                    </a:lnTo>
                    <a:lnTo>
                      <a:pt x="2182" y="129"/>
                    </a:lnTo>
                    <a:lnTo>
                      <a:pt x="2199" y="134"/>
                    </a:lnTo>
                    <a:lnTo>
                      <a:pt x="2218" y="142"/>
                    </a:lnTo>
                    <a:lnTo>
                      <a:pt x="2241" y="153"/>
                    </a:lnTo>
                    <a:lnTo>
                      <a:pt x="2265" y="166"/>
                    </a:lnTo>
                    <a:lnTo>
                      <a:pt x="2288" y="183"/>
                    </a:lnTo>
                    <a:lnTo>
                      <a:pt x="2313" y="204"/>
                    </a:lnTo>
                    <a:lnTo>
                      <a:pt x="2335" y="227"/>
                    </a:lnTo>
                    <a:lnTo>
                      <a:pt x="2356" y="255"/>
                    </a:lnTo>
                    <a:lnTo>
                      <a:pt x="2373" y="285"/>
                    </a:lnTo>
                    <a:lnTo>
                      <a:pt x="2386" y="323"/>
                    </a:lnTo>
                    <a:lnTo>
                      <a:pt x="2396" y="363"/>
                    </a:lnTo>
                    <a:lnTo>
                      <a:pt x="2401" y="408"/>
                    </a:lnTo>
                    <a:lnTo>
                      <a:pt x="2400" y="459"/>
                    </a:lnTo>
                    <a:lnTo>
                      <a:pt x="2390" y="516"/>
                    </a:lnTo>
                    <a:lnTo>
                      <a:pt x="2127" y="1717"/>
                    </a:lnTo>
                    <a:lnTo>
                      <a:pt x="2127" y="1721"/>
                    </a:lnTo>
                    <a:lnTo>
                      <a:pt x="2125" y="1731"/>
                    </a:lnTo>
                    <a:lnTo>
                      <a:pt x="2120" y="1748"/>
                    </a:lnTo>
                    <a:lnTo>
                      <a:pt x="2114" y="1769"/>
                    </a:lnTo>
                    <a:lnTo>
                      <a:pt x="2105" y="1793"/>
                    </a:lnTo>
                    <a:lnTo>
                      <a:pt x="2091" y="1820"/>
                    </a:lnTo>
                    <a:lnTo>
                      <a:pt x="2078" y="1848"/>
                    </a:lnTo>
                    <a:lnTo>
                      <a:pt x="2059" y="1878"/>
                    </a:lnTo>
                    <a:lnTo>
                      <a:pt x="2038" y="1908"/>
                    </a:lnTo>
                    <a:lnTo>
                      <a:pt x="2012" y="1937"/>
                    </a:lnTo>
                    <a:lnTo>
                      <a:pt x="1984" y="1961"/>
                    </a:lnTo>
                    <a:lnTo>
                      <a:pt x="1951" y="1986"/>
                    </a:lnTo>
                    <a:lnTo>
                      <a:pt x="1914" y="2003"/>
                    </a:lnTo>
                    <a:lnTo>
                      <a:pt x="1872" y="2016"/>
                    </a:lnTo>
                    <a:lnTo>
                      <a:pt x="1825" y="2024"/>
                    </a:lnTo>
                    <a:lnTo>
                      <a:pt x="1772" y="2024"/>
                    </a:lnTo>
                    <a:lnTo>
                      <a:pt x="1715" y="2014"/>
                    </a:lnTo>
                    <a:lnTo>
                      <a:pt x="1617" y="1993"/>
                    </a:lnTo>
                    <a:lnTo>
                      <a:pt x="1528" y="1974"/>
                    </a:lnTo>
                    <a:lnTo>
                      <a:pt x="1448" y="1957"/>
                    </a:lnTo>
                    <a:lnTo>
                      <a:pt x="1378" y="1940"/>
                    </a:lnTo>
                    <a:lnTo>
                      <a:pt x="1318" y="1929"/>
                    </a:lnTo>
                    <a:lnTo>
                      <a:pt x="1267" y="1918"/>
                    </a:lnTo>
                    <a:lnTo>
                      <a:pt x="1227" y="1908"/>
                    </a:lnTo>
                    <a:lnTo>
                      <a:pt x="1199" y="1903"/>
                    </a:lnTo>
                    <a:lnTo>
                      <a:pt x="1182" y="1899"/>
                    </a:lnTo>
                    <a:lnTo>
                      <a:pt x="1174" y="1897"/>
                    </a:lnTo>
                    <a:lnTo>
                      <a:pt x="0" y="998"/>
                    </a:lnTo>
                    <a:lnTo>
                      <a:pt x="138" y="331"/>
                    </a:lnTo>
                    <a:lnTo>
                      <a:pt x="1596" y="0"/>
                    </a:lnTo>
                    <a:close/>
                  </a:path>
                </a:pathLst>
              </a:custGeom>
              <a:gradFill flip="none" rotWithShape="1">
                <a:gsLst>
                  <a:gs pos="0">
                    <a:sysClr val="window" lastClr="FFFFFF"/>
                  </a:gs>
                  <a:gs pos="89000">
                    <a:sysClr val="window" lastClr="FFFFFF">
                      <a:lumMod val="85000"/>
                    </a:sysClr>
                  </a:gs>
                </a:gsLst>
                <a:lin ang="144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6" name="Freeform 25"/>
              <p:cNvSpPr>
                <a:spLocks/>
              </p:cNvSpPr>
              <p:nvPr/>
            </p:nvSpPr>
            <p:spPr bwMode="auto">
              <a:xfrm>
                <a:off x="6128054" y="4282671"/>
                <a:ext cx="1781257" cy="2128880"/>
              </a:xfrm>
              <a:custGeom>
                <a:avLst/>
                <a:gdLst>
                  <a:gd name="T0" fmla="*/ 607 w 2065"/>
                  <a:gd name="T1" fmla="*/ 0 h 2468"/>
                  <a:gd name="T2" fmla="*/ 1777 w 2065"/>
                  <a:gd name="T3" fmla="*/ 930 h 2468"/>
                  <a:gd name="T4" fmla="*/ 2033 w 2065"/>
                  <a:gd name="T5" fmla="*/ 1444 h 2468"/>
                  <a:gd name="T6" fmla="*/ 2033 w 2065"/>
                  <a:gd name="T7" fmla="*/ 1448 h 2468"/>
                  <a:gd name="T8" fmla="*/ 2038 w 2065"/>
                  <a:gd name="T9" fmla="*/ 1455 h 2468"/>
                  <a:gd name="T10" fmla="*/ 2044 w 2065"/>
                  <a:gd name="T11" fmla="*/ 1470 h 2468"/>
                  <a:gd name="T12" fmla="*/ 2050 w 2065"/>
                  <a:gd name="T13" fmla="*/ 1489 h 2468"/>
                  <a:gd name="T14" fmla="*/ 2055 w 2065"/>
                  <a:gd name="T15" fmla="*/ 1512 h 2468"/>
                  <a:gd name="T16" fmla="*/ 2061 w 2065"/>
                  <a:gd name="T17" fmla="*/ 1540 h 2468"/>
                  <a:gd name="T18" fmla="*/ 2065 w 2065"/>
                  <a:gd name="T19" fmla="*/ 1569 h 2468"/>
                  <a:gd name="T20" fmla="*/ 2065 w 2065"/>
                  <a:gd name="T21" fmla="*/ 1601 h 2468"/>
                  <a:gd name="T22" fmla="*/ 2063 w 2065"/>
                  <a:gd name="T23" fmla="*/ 1635 h 2468"/>
                  <a:gd name="T24" fmla="*/ 2055 w 2065"/>
                  <a:gd name="T25" fmla="*/ 1671 h 2468"/>
                  <a:gd name="T26" fmla="*/ 2042 w 2065"/>
                  <a:gd name="T27" fmla="*/ 1705 h 2468"/>
                  <a:gd name="T28" fmla="*/ 2023 w 2065"/>
                  <a:gd name="T29" fmla="*/ 1741 h 2468"/>
                  <a:gd name="T30" fmla="*/ 1999 w 2065"/>
                  <a:gd name="T31" fmla="*/ 1776 h 2468"/>
                  <a:gd name="T32" fmla="*/ 1965 w 2065"/>
                  <a:gd name="T33" fmla="*/ 1810 h 2468"/>
                  <a:gd name="T34" fmla="*/ 1921 w 2065"/>
                  <a:gd name="T35" fmla="*/ 1843 h 2468"/>
                  <a:gd name="T36" fmla="*/ 1868 w 2065"/>
                  <a:gd name="T37" fmla="*/ 1873 h 2468"/>
                  <a:gd name="T38" fmla="*/ 768 w 2065"/>
                  <a:gd name="T39" fmla="*/ 2419 h 2468"/>
                  <a:gd name="T40" fmla="*/ 764 w 2065"/>
                  <a:gd name="T41" fmla="*/ 2421 h 2468"/>
                  <a:gd name="T42" fmla="*/ 754 w 2065"/>
                  <a:gd name="T43" fmla="*/ 2424 h 2468"/>
                  <a:gd name="T44" fmla="*/ 739 w 2065"/>
                  <a:gd name="T45" fmla="*/ 2432 h 2468"/>
                  <a:gd name="T46" fmla="*/ 719 w 2065"/>
                  <a:gd name="T47" fmla="*/ 2440 h 2468"/>
                  <a:gd name="T48" fmla="*/ 694 w 2065"/>
                  <a:gd name="T49" fmla="*/ 2447 h 2468"/>
                  <a:gd name="T50" fmla="*/ 664 w 2065"/>
                  <a:gd name="T51" fmla="*/ 2455 h 2468"/>
                  <a:gd name="T52" fmla="*/ 632 w 2065"/>
                  <a:gd name="T53" fmla="*/ 2460 h 2468"/>
                  <a:gd name="T54" fmla="*/ 597 w 2065"/>
                  <a:gd name="T55" fmla="*/ 2466 h 2468"/>
                  <a:gd name="T56" fmla="*/ 562 w 2065"/>
                  <a:gd name="T57" fmla="*/ 2468 h 2468"/>
                  <a:gd name="T58" fmla="*/ 524 w 2065"/>
                  <a:gd name="T59" fmla="*/ 2466 h 2468"/>
                  <a:gd name="T60" fmla="*/ 486 w 2065"/>
                  <a:gd name="T61" fmla="*/ 2458 h 2468"/>
                  <a:gd name="T62" fmla="*/ 446 w 2065"/>
                  <a:gd name="T63" fmla="*/ 2447 h 2468"/>
                  <a:gd name="T64" fmla="*/ 408 w 2065"/>
                  <a:gd name="T65" fmla="*/ 2430 h 2468"/>
                  <a:gd name="T66" fmla="*/ 372 w 2065"/>
                  <a:gd name="T67" fmla="*/ 2406 h 2468"/>
                  <a:gd name="T68" fmla="*/ 338 w 2065"/>
                  <a:gd name="T69" fmla="*/ 2373 h 2468"/>
                  <a:gd name="T70" fmla="*/ 306 w 2065"/>
                  <a:gd name="T71" fmla="*/ 2332 h 2468"/>
                  <a:gd name="T72" fmla="*/ 276 w 2065"/>
                  <a:gd name="T73" fmla="*/ 2283 h 2468"/>
                  <a:gd name="T74" fmla="*/ 236 w 2065"/>
                  <a:gd name="T75" fmla="*/ 2201 h 2468"/>
                  <a:gd name="T76" fmla="*/ 199 w 2065"/>
                  <a:gd name="T77" fmla="*/ 2126 h 2468"/>
                  <a:gd name="T78" fmla="*/ 164 w 2065"/>
                  <a:gd name="T79" fmla="*/ 2058 h 2468"/>
                  <a:gd name="T80" fmla="*/ 134 w 2065"/>
                  <a:gd name="T81" fmla="*/ 1996 h 2468"/>
                  <a:gd name="T82" fmla="*/ 108 w 2065"/>
                  <a:gd name="T83" fmla="*/ 1943 h 2468"/>
                  <a:gd name="T84" fmla="*/ 85 w 2065"/>
                  <a:gd name="T85" fmla="*/ 1895 h 2468"/>
                  <a:gd name="T86" fmla="*/ 66 w 2065"/>
                  <a:gd name="T87" fmla="*/ 1858 h 2468"/>
                  <a:gd name="T88" fmla="*/ 51 w 2065"/>
                  <a:gd name="T89" fmla="*/ 1827 h 2468"/>
                  <a:gd name="T90" fmla="*/ 40 w 2065"/>
                  <a:gd name="T91" fmla="*/ 1805 h 2468"/>
                  <a:gd name="T92" fmla="*/ 34 w 2065"/>
                  <a:gd name="T93" fmla="*/ 1792 h 2468"/>
                  <a:gd name="T94" fmla="*/ 30 w 2065"/>
                  <a:gd name="T95" fmla="*/ 1788 h 2468"/>
                  <a:gd name="T96" fmla="*/ 0 w 2065"/>
                  <a:gd name="T97" fmla="*/ 308 h 2468"/>
                  <a:gd name="T98" fmla="*/ 607 w 2065"/>
                  <a:gd name="T99" fmla="*/ 0 h 2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65" h="2468">
                    <a:moveTo>
                      <a:pt x="607" y="0"/>
                    </a:moveTo>
                    <a:lnTo>
                      <a:pt x="1777" y="930"/>
                    </a:lnTo>
                    <a:lnTo>
                      <a:pt x="2033" y="1444"/>
                    </a:lnTo>
                    <a:lnTo>
                      <a:pt x="2033" y="1448"/>
                    </a:lnTo>
                    <a:lnTo>
                      <a:pt x="2038" y="1455"/>
                    </a:lnTo>
                    <a:lnTo>
                      <a:pt x="2044" y="1470"/>
                    </a:lnTo>
                    <a:lnTo>
                      <a:pt x="2050" y="1489"/>
                    </a:lnTo>
                    <a:lnTo>
                      <a:pt x="2055" y="1512"/>
                    </a:lnTo>
                    <a:lnTo>
                      <a:pt x="2061" y="1540"/>
                    </a:lnTo>
                    <a:lnTo>
                      <a:pt x="2065" y="1569"/>
                    </a:lnTo>
                    <a:lnTo>
                      <a:pt x="2065" y="1601"/>
                    </a:lnTo>
                    <a:lnTo>
                      <a:pt x="2063" y="1635"/>
                    </a:lnTo>
                    <a:lnTo>
                      <a:pt x="2055" y="1671"/>
                    </a:lnTo>
                    <a:lnTo>
                      <a:pt x="2042" y="1705"/>
                    </a:lnTo>
                    <a:lnTo>
                      <a:pt x="2023" y="1741"/>
                    </a:lnTo>
                    <a:lnTo>
                      <a:pt x="1999" y="1776"/>
                    </a:lnTo>
                    <a:lnTo>
                      <a:pt x="1965" y="1810"/>
                    </a:lnTo>
                    <a:lnTo>
                      <a:pt x="1921" y="1843"/>
                    </a:lnTo>
                    <a:lnTo>
                      <a:pt x="1868" y="1873"/>
                    </a:lnTo>
                    <a:lnTo>
                      <a:pt x="768" y="2419"/>
                    </a:lnTo>
                    <a:lnTo>
                      <a:pt x="764" y="2421"/>
                    </a:lnTo>
                    <a:lnTo>
                      <a:pt x="754" y="2424"/>
                    </a:lnTo>
                    <a:lnTo>
                      <a:pt x="739" y="2432"/>
                    </a:lnTo>
                    <a:lnTo>
                      <a:pt x="719" y="2440"/>
                    </a:lnTo>
                    <a:lnTo>
                      <a:pt x="694" y="2447"/>
                    </a:lnTo>
                    <a:lnTo>
                      <a:pt x="664" y="2455"/>
                    </a:lnTo>
                    <a:lnTo>
                      <a:pt x="632" y="2460"/>
                    </a:lnTo>
                    <a:lnTo>
                      <a:pt x="597" y="2466"/>
                    </a:lnTo>
                    <a:lnTo>
                      <a:pt x="562" y="2468"/>
                    </a:lnTo>
                    <a:lnTo>
                      <a:pt x="524" y="2466"/>
                    </a:lnTo>
                    <a:lnTo>
                      <a:pt x="486" y="2458"/>
                    </a:lnTo>
                    <a:lnTo>
                      <a:pt x="446" y="2447"/>
                    </a:lnTo>
                    <a:lnTo>
                      <a:pt x="408" y="2430"/>
                    </a:lnTo>
                    <a:lnTo>
                      <a:pt x="372" y="2406"/>
                    </a:lnTo>
                    <a:lnTo>
                      <a:pt x="338" y="2373"/>
                    </a:lnTo>
                    <a:lnTo>
                      <a:pt x="306" y="2332"/>
                    </a:lnTo>
                    <a:lnTo>
                      <a:pt x="276" y="2283"/>
                    </a:lnTo>
                    <a:lnTo>
                      <a:pt x="236" y="2201"/>
                    </a:lnTo>
                    <a:lnTo>
                      <a:pt x="199" y="2126"/>
                    </a:lnTo>
                    <a:lnTo>
                      <a:pt x="164" y="2058"/>
                    </a:lnTo>
                    <a:lnTo>
                      <a:pt x="134" y="1996"/>
                    </a:lnTo>
                    <a:lnTo>
                      <a:pt x="108" y="1943"/>
                    </a:lnTo>
                    <a:lnTo>
                      <a:pt x="85" y="1895"/>
                    </a:lnTo>
                    <a:lnTo>
                      <a:pt x="66" y="1858"/>
                    </a:lnTo>
                    <a:lnTo>
                      <a:pt x="51" y="1827"/>
                    </a:lnTo>
                    <a:lnTo>
                      <a:pt x="40" y="1805"/>
                    </a:lnTo>
                    <a:lnTo>
                      <a:pt x="34" y="1792"/>
                    </a:lnTo>
                    <a:lnTo>
                      <a:pt x="30" y="1788"/>
                    </a:lnTo>
                    <a:lnTo>
                      <a:pt x="0" y="308"/>
                    </a:lnTo>
                    <a:lnTo>
                      <a:pt x="607" y="0"/>
                    </a:lnTo>
                    <a:close/>
                  </a:path>
                </a:pathLst>
              </a:custGeom>
              <a:gradFill flip="none" rotWithShape="1">
                <a:gsLst>
                  <a:gs pos="0">
                    <a:sysClr val="window" lastClr="FFFFFF"/>
                  </a:gs>
                  <a:gs pos="89000">
                    <a:sysClr val="window" lastClr="FFFFFF">
                      <a:lumMod val="85000"/>
                    </a:sysClr>
                  </a:gs>
                </a:gsLst>
                <a:lin ang="126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7" name="Freeform 26"/>
              <p:cNvSpPr>
                <a:spLocks/>
              </p:cNvSpPr>
              <p:nvPr/>
            </p:nvSpPr>
            <p:spPr bwMode="auto">
              <a:xfrm>
                <a:off x="4296767" y="4302511"/>
                <a:ext cx="1765731" cy="2136644"/>
              </a:xfrm>
              <a:custGeom>
                <a:avLst/>
                <a:gdLst>
                  <a:gd name="T0" fmla="*/ 1433 w 2047"/>
                  <a:gd name="T1" fmla="*/ 0 h 2477"/>
                  <a:gd name="T2" fmla="*/ 2047 w 2047"/>
                  <a:gd name="T3" fmla="*/ 291 h 2477"/>
                  <a:gd name="T4" fmla="*/ 2027 w 2047"/>
                  <a:gd name="T5" fmla="*/ 1784 h 2477"/>
                  <a:gd name="T6" fmla="*/ 1777 w 2047"/>
                  <a:gd name="T7" fmla="*/ 2299 h 2477"/>
                  <a:gd name="T8" fmla="*/ 1775 w 2047"/>
                  <a:gd name="T9" fmla="*/ 2303 h 2477"/>
                  <a:gd name="T10" fmla="*/ 1769 w 2047"/>
                  <a:gd name="T11" fmla="*/ 2311 h 2477"/>
                  <a:gd name="T12" fmla="*/ 1762 w 2047"/>
                  <a:gd name="T13" fmla="*/ 2324 h 2477"/>
                  <a:gd name="T14" fmla="*/ 1750 w 2047"/>
                  <a:gd name="T15" fmla="*/ 2341 h 2477"/>
                  <a:gd name="T16" fmla="*/ 1737 w 2047"/>
                  <a:gd name="T17" fmla="*/ 2360 h 2477"/>
                  <a:gd name="T18" fmla="*/ 1718 w 2047"/>
                  <a:gd name="T19" fmla="*/ 2381 h 2477"/>
                  <a:gd name="T20" fmla="*/ 1698 w 2047"/>
                  <a:gd name="T21" fmla="*/ 2401 h 2477"/>
                  <a:gd name="T22" fmla="*/ 1673 w 2047"/>
                  <a:gd name="T23" fmla="*/ 2422 h 2477"/>
                  <a:gd name="T24" fmla="*/ 1645 w 2047"/>
                  <a:gd name="T25" fmla="*/ 2441 h 2477"/>
                  <a:gd name="T26" fmla="*/ 1612 w 2047"/>
                  <a:gd name="T27" fmla="*/ 2456 h 2477"/>
                  <a:gd name="T28" fmla="*/ 1577 w 2047"/>
                  <a:gd name="T29" fmla="*/ 2469 h 2477"/>
                  <a:gd name="T30" fmla="*/ 1537 w 2047"/>
                  <a:gd name="T31" fmla="*/ 2475 h 2477"/>
                  <a:gd name="T32" fmla="*/ 1493 w 2047"/>
                  <a:gd name="T33" fmla="*/ 2477 h 2477"/>
                  <a:gd name="T34" fmla="*/ 1444 w 2047"/>
                  <a:gd name="T35" fmla="*/ 2469 h 2477"/>
                  <a:gd name="T36" fmla="*/ 1393 w 2047"/>
                  <a:gd name="T37" fmla="*/ 2456 h 2477"/>
                  <a:gd name="T38" fmla="*/ 1336 w 2047"/>
                  <a:gd name="T39" fmla="*/ 2434 h 2477"/>
                  <a:gd name="T40" fmla="*/ 230 w 2047"/>
                  <a:gd name="T41" fmla="*/ 1897 h 2477"/>
                  <a:gd name="T42" fmla="*/ 228 w 2047"/>
                  <a:gd name="T43" fmla="*/ 1895 h 2477"/>
                  <a:gd name="T44" fmla="*/ 219 w 2047"/>
                  <a:gd name="T45" fmla="*/ 1889 h 2477"/>
                  <a:gd name="T46" fmla="*/ 204 w 2047"/>
                  <a:gd name="T47" fmla="*/ 1882 h 2477"/>
                  <a:gd name="T48" fmla="*/ 185 w 2047"/>
                  <a:gd name="T49" fmla="*/ 1871 h 2477"/>
                  <a:gd name="T50" fmla="*/ 164 w 2047"/>
                  <a:gd name="T51" fmla="*/ 1855 h 2477"/>
                  <a:gd name="T52" fmla="*/ 139 w 2047"/>
                  <a:gd name="T53" fmla="*/ 1837 h 2477"/>
                  <a:gd name="T54" fmla="*/ 115 w 2047"/>
                  <a:gd name="T55" fmla="*/ 1816 h 2477"/>
                  <a:gd name="T56" fmla="*/ 90 w 2047"/>
                  <a:gd name="T57" fmla="*/ 1791 h 2477"/>
                  <a:gd name="T58" fmla="*/ 66 w 2047"/>
                  <a:gd name="T59" fmla="*/ 1763 h 2477"/>
                  <a:gd name="T60" fmla="*/ 45 w 2047"/>
                  <a:gd name="T61" fmla="*/ 1733 h 2477"/>
                  <a:gd name="T62" fmla="*/ 26 w 2047"/>
                  <a:gd name="T63" fmla="*/ 1699 h 2477"/>
                  <a:gd name="T64" fmla="*/ 13 w 2047"/>
                  <a:gd name="T65" fmla="*/ 1661 h 2477"/>
                  <a:gd name="T66" fmla="*/ 3 w 2047"/>
                  <a:gd name="T67" fmla="*/ 1619 h 2477"/>
                  <a:gd name="T68" fmla="*/ 0 w 2047"/>
                  <a:gd name="T69" fmla="*/ 1576 h 2477"/>
                  <a:gd name="T70" fmla="*/ 5 w 2047"/>
                  <a:gd name="T71" fmla="*/ 1529 h 2477"/>
                  <a:gd name="T72" fmla="*/ 17 w 2047"/>
                  <a:gd name="T73" fmla="*/ 1479 h 2477"/>
                  <a:gd name="T74" fmla="*/ 39 w 2047"/>
                  <a:gd name="T75" fmla="*/ 1425 h 2477"/>
                  <a:gd name="T76" fmla="*/ 79 w 2047"/>
                  <a:gd name="T77" fmla="*/ 1343 h 2477"/>
                  <a:gd name="T78" fmla="*/ 115 w 2047"/>
                  <a:gd name="T79" fmla="*/ 1268 h 2477"/>
                  <a:gd name="T80" fmla="*/ 149 w 2047"/>
                  <a:gd name="T81" fmla="*/ 1200 h 2477"/>
                  <a:gd name="T82" fmla="*/ 179 w 2047"/>
                  <a:gd name="T83" fmla="*/ 1137 h 2477"/>
                  <a:gd name="T84" fmla="*/ 204 w 2047"/>
                  <a:gd name="T85" fmla="*/ 1085 h 2477"/>
                  <a:gd name="T86" fmla="*/ 226 w 2047"/>
                  <a:gd name="T87" fmla="*/ 1037 h 2477"/>
                  <a:gd name="T88" fmla="*/ 245 w 2047"/>
                  <a:gd name="T89" fmla="*/ 1000 h 2477"/>
                  <a:gd name="T90" fmla="*/ 260 w 2047"/>
                  <a:gd name="T91" fmla="*/ 967 h 2477"/>
                  <a:gd name="T92" fmla="*/ 272 w 2047"/>
                  <a:gd name="T93" fmla="*/ 947 h 2477"/>
                  <a:gd name="T94" fmla="*/ 277 w 2047"/>
                  <a:gd name="T95" fmla="*/ 933 h 2477"/>
                  <a:gd name="T96" fmla="*/ 279 w 2047"/>
                  <a:gd name="T97" fmla="*/ 928 h 2477"/>
                  <a:gd name="T98" fmla="*/ 1433 w 2047"/>
                  <a:gd name="T99" fmla="*/ 0 h 2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47" h="2477">
                    <a:moveTo>
                      <a:pt x="1433" y="0"/>
                    </a:moveTo>
                    <a:lnTo>
                      <a:pt x="2047" y="291"/>
                    </a:lnTo>
                    <a:lnTo>
                      <a:pt x="2027" y="1784"/>
                    </a:lnTo>
                    <a:lnTo>
                      <a:pt x="1777" y="2299"/>
                    </a:lnTo>
                    <a:lnTo>
                      <a:pt x="1775" y="2303"/>
                    </a:lnTo>
                    <a:lnTo>
                      <a:pt x="1769" y="2311"/>
                    </a:lnTo>
                    <a:lnTo>
                      <a:pt x="1762" y="2324"/>
                    </a:lnTo>
                    <a:lnTo>
                      <a:pt x="1750" y="2341"/>
                    </a:lnTo>
                    <a:lnTo>
                      <a:pt x="1737" y="2360"/>
                    </a:lnTo>
                    <a:lnTo>
                      <a:pt x="1718" y="2381"/>
                    </a:lnTo>
                    <a:lnTo>
                      <a:pt x="1698" y="2401"/>
                    </a:lnTo>
                    <a:lnTo>
                      <a:pt x="1673" y="2422"/>
                    </a:lnTo>
                    <a:lnTo>
                      <a:pt x="1645" y="2441"/>
                    </a:lnTo>
                    <a:lnTo>
                      <a:pt x="1612" y="2456"/>
                    </a:lnTo>
                    <a:lnTo>
                      <a:pt x="1577" y="2469"/>
                    </a:lnTo>
                    <a:lnTo>
                      <a:pt x="1537" y="2475"/>
                    </a:lnTo>
                    <a:lnTo>
                      <a:pt x="1493" y="2477"/>
                    </a:lnTo>
                    <a:lnTo>
                      <a:pt x="1444" y="2469"/>
                    </a:lnTo>
                    <a:lnTo>
                      <a:pt x="1393" y="2456"/>
                    </a:lnTo>
                    <a:lnTo>
                      <a:pt x="1336" y="2434"/>
                    </a:lnTo>
                    <a:lnTo>
                      <a:pt x="230" y="1897"/>
                    </a:lnTo>
                    <a:lnTo>
                      <a:pt x="228" y="1895"/>
                    </a:lnTo>
                    <a:lnTo>
                      <a:pt x="219" y="1889"/>
                    </a:lnTo>
                    <a:lnTo>
                      <a:pt x="204" y="1882"/>
                    </a:lnTo>
                    <a:lnTo>
                      <a:pt x="185" y="1871"/>
                    </a:lnTo>
                    <a:lnTo>
                      <a:pt x="164" y="1855"/>
                    </a:lnTo>
                    <a:lnTo>
                      <a:pt x="139" y="1837"/>
                    </a:lnTo>
                    <a:lnTo>
                      <a:pt x="115" y="1816"/>
                    </a:lnTo>
                    <a:lnTo>
                      <a:pt x="90" y="1791"/>
                    </a:lnTo>
                    <a:lnTo>
                      <a:pt x="66" y="1763"/>
                    </a:lnTo>
                    <a:lnTo>
                      <a:pt x="45" y="1733"/>
                    </a:lnTo>
                    <a:lnTo>
                      <a:pt x="26" y="1699"/>
                    </a:lnTo>
                    <a:lnTo>
                      <a:pt x="13" y="1661"/>
                    </a:lnTo>
                    <a:lnTo>
                      <a:pt x="3" y="1619"/>
                    </a:lnTo>
                    <a:lnTo>
                      <a:pt x="0" y="1576"/>
                    </a:lnTo>
                    <a:lnTo>
                      <a:pt x="5" y="1529"/>
                    </a:lnTo>
                    <a:lnTo>
                      <a:pt x="17" y="1479"/>
                    </a:lnTo>
                    <a:lnTo>
                      <a:pt x="39" y="1425"/>
                    </a:lnTo>
                    <a:lnTo>
                      <a:pt x="79" y="1343"/>
                    </a:lnTo>
                    <a:lnTo>
                      <a:pt x="115" y="1268"/>
                    </a:lnTo>
                    <a:lnTo>
                      <a:pt x="149" y="1200"/>
                    </a:lnTo>
                    <a:lnTo>
                      <a:pt x="179" y="1137"/>
                    </a:lnTo>
                    <a:lnTo>
                      <a:pt x="204" y="1085"/>
                    </a:lnTo>
                    <a:lnTo>
                      <a:pt x="226" y="1037"/>
                    </a:lnTo>
                    <a:lnTo>
                      <a:pt x="245" y="1000"/>
                    </a:lnTo>
                    <a:lnTo>
                      <a:pt x="260" y="967"/>
                    </a:lnTo>
                    <a:lnTo>
                      <a:pt x="272" y="947"/>
                    </a:lnTo>
                    <a:lnTo>
                      <a:pt x="277" y="933"/>
                    </a:lnTo>
                    <a:lnTo>
                      <a:pt x="279" y="928"/>
                    </a:lnTo>
                    <a:lnTo>
                      <a:pt x="1433" y="0"/>
                    </a:lnTo>
                    <a:close/>
                  </a:path>
                </a:pathLst>
              </a:custGeom>
              <a:gradFill flip="none" rotWithShape="1">
                <a:gsLst>
                  <a:gs pos="0">
                    <a:sysClr val="window" lastClr="FFFFFF"/>
                  </a:gs>
                  <a:gs pos="91000">
                    <a:sysClr val="window" lastClr="FFFFFF">
                      <a:lumMod val="85000"/>
                    </a:sysClr>
                  </a:gs>
                </a:gsLst>
                <a:lin ang="138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8" name="Freeform 27"/>
              <p:cNvSpPr>
                <a:spLocks/>
              </p:cNvSpPr>
              <p:nvPr/>
            </p:nvSpPr>
            <p:spPr bwMode="auto">
              <a:xfrm>
                <a:off x="3407432" y="3399374"/>
                <a:ext cx="2065050" cy="1749339"/>
              </a:xfrm>
              <a:custGeom>
                <a:avLst/>
                <a:gdLst>
                  <a:gd name="T0" fmla="*/ 804 w 2394"/>
                  <a:gd name="T1" fmla="*/ 0 h 2028"/>
                  <a:gd name="T2" fmla="*/ 2246 w 2394"/>
                  <a:gd name="T3" fmla="*/ 339 h 2028"/>
                  <a:gd name="T4" fmla="*/ 2394 w 2394"/>
                  <a:gd name="T5" fmla="*/ 1002 h 2028"/>
                  <a:gd name="T6" fmla="*/ 1201 w 2394"/>
                  <a:gd name="T7" fmla="*/ 1903 h 2028"/>
                  <a:gd name="T8" fmla="*/ 639 w 2394"/>
                  <a:gd name="T9" fmla="*/ 2022 h 2028"/>
                  <a:gd name="T10" fmla="*/ 635 w 2394"/>
                  <a:gd name="T11" fmla="*/ 2022 h 2028"/>
                  <a:gd name="T12" fmla="*/ 626 w 2394"/>
                  <a:gd name="T13" fmla="*/ 2024 h 2028"/>
                  <a:gd name="T14" fmla="*/ 611 w 2394"/>
                  <a:gd name="T15" fmla="*/ 2026 h 2028"/>
                  <a:gd name="T16" fmla="*/ 592 w 2394"/>
                  <a:gd name="T17" fmla="*/ 2028 h 2028"/>
                  <a:gd name="T18" fmla="*/ 567 w 2394"/>
                  <a:gd name="T19" fmla="*/ 2028 h 2028"/>
                  <a:gd name="T20" fmla="*/ 539 w 2394"/>
                  <a:gd name="T21" fmla="*/ 2026 h 2028"/>
                  <a:gd name="T22" fmla="*/ 511 w 2394"/>
                  <a:gd name="T23" fmla="*/ 2022 h 2028"/>
                  <a:gd name="T24" fmla="*/ 478 w 2394"/>
                  <a:gd name="T25" fmla="*/ 2014 h 2028"/>
                  <a:gd name="T26" fmla="*/ 446 w 2394"/>
                  <a:gd name="T27" fmla="*/ 2005 h 2028"/>
                  <a:gd name="T28" fmla="*/ 414 w 2394"/>
                  <a:gd name="T29" fmla="*/ 1988 h 2028"/>
                  <a:gd name="T30" fmla="*/ 384 w 2394"/>
                  <a:gd name="T31" fmla="*/ 1967 h 2028"/>
                  <a:gd name="T32" fmla="*/ 354 w 2394"/>
                  <a:gd name="T33" fmla="*/ 1941 h 2028"/>
                  <a:gd name="T34" fmla="*/ 325 w 2394"/>
                  <a:gd name="T35" fmla="*/ 1907 h 2028"/>
                  <a:gd name="T36" fmla="*/ 301 w 2394"/>
                  <a:gd name="T37" fmla="*/ 1865 h 2028"/>
                  <a:gd name="T38" fmla="*/ 280 w 2394"/>
                  <a:gd name="T39" fmla="*/ 1816 h 2028"/>
                  <a:gd name="T40" fmla="*/ 265 w 2394"/>
                  <a:gd name="T41" fmla="*/ 1758 h 2028"/>
                  <a:gd name="T42" fmla="*/ 9 w 2394"/>
                  <a:gd name="T43" fmla="*/ 556 h 2028"/>
                  <a:gd name="T44" fmla="*/ 9 w 2394"/>
                  <a:gd name="T45" fmla="*/ 552 h 2028"/>
                  <a:gd name="T46" fmla="*/ 8 w 2394"/>
                  <a:gd name="T47" fmla="*/ 541 h 2028"/>
                  <a:gd name="T48" fmla="*/ 4 w 2394"/>
                  <a:gd name="T49" fmla="*/ 524 h 2028"/>
                  <a:gd name="T50" fmla="*/ 2 w 2394"/>
                  <a:gd name="T51" fmla="*/ 503 h 2028"/>
                  <a:gd name="T52" fmla="*/ 0 w 2394"/>
                  <a:gd name="T53" fmla="*/ 477 h 2028"/>
                  <a:gd name="T54" fmla="*/ 0 w 2394"/>
                  <a:gd name="T55" fmla="*/ 446 h 2028"/>
                  <a:gd name="T56" fmla="*/ 2 w 2394"/>
                  <a:gd name="T57" fmla="*/ 414 h 2028"/>
                  <a:gd name="T58" fmla="*/ 6 w 2394"/>
                  <a:gd name="T59" fmla="*/ 380 h 2028"/>
                  <a:gd name="T60" fmla="*/ 13 w 2394"/>
                  <a:gd name="T61" fmla="*/ 344 h 2028"/>
                  <a:gd name="T62" fmla="*/ 25 w 2394"/>
                  <a:gd name="T63" fmla="*/ 308 h 2028"/>
                  <a:gd name="T64" fmla="*/ 40 w 2394"/>
                  <a:gd name="T65" fmla="*/ 273 h 2028"/>
                  <a:gd name="T66" fmla="*/ 61 w 2394"/>
                  <a:gd name="T67" fmla="*/ 239 h 2028"/>
                  <a:gd name="T68" fmla="*/ 87 w 2394"/>
                  <a:gd name="T69" fmla="*/ 206 h 2028"/>
                  <a:gd name="T70" fmla="*/ 121 w 2394"/>
                  <a:gd name="T71" fmla="*/ 176 h 2028"/>
                  <a:gd name="T72" fmla="*/ 161 w 2394"/>
                  <a:gd name="T73" fmla="*/ 152 h 2028"/>
                  <a:gd name="T74" fmla="*/ 208 w 2394"/>
                  <a:gd name="T75" fmla="*/ 129 h 2028"/>
                  <a:gd name="T76" fmla="*/ 263 w 2394"/>
                  <a:gd name="T77" fmla="*/ 114 h 2028"/>
                  <a:gd name="T78" fmla="*/ 361 w 2394"/>
                  <a:gd name="T79" fmla="*/ 93 h 2028"/>
                  <a:gd name="T80" fmla="*/ 450 w 2394"/>
                  <a:gd name="T81" fmla="*/ 74 h 2028"/>
                  <a:gd name="T82" fmla="*/ 529 w 2394"/>
                  <a:gd name="T83" fmla="*/ 57 h 2028"/>
                  <a:gd name="T84" fmla="*/ 601 w 2394"/>
                  <a:gd name="T85" fmla="*/ 42 h 2028"/>
                  <a:gd name="T86" fmla="*/ 662 w 2394"/>
                  <a:gd name="T87" fmla="*/ 31 h 2028"/>
                  <a:gd name="T88" fmla="*/ 713 w 2394"/>
                  <a:gd name="T89" fmla="*/ 19 h 2028"/>
                  <a:gd name="T90" fmla="*/ 753 w 2394"/>
                  <a:gd name="T91" fmla="*/ 10 h 2028"/>
                  <a:gd name="T92" fmla="*/ 781 w 2394"/>
                  <a:gd name="T93" fmla="*/ 4 h 2028"/>
                  <a:gd name="T94" fmla="*/ 798 w 2394"/>
                  <a:gd name="T95" fmla="*/ 0 h 2028"/>
                  <a:gd name="T96" fmla="*/ 804 w 2394"/>
                  <a:gd name="T97" fmla="*/ 0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94" h="2028">
                    <a:moveTo>
                      <a:pt x="804" y="0"/>
                    </a:moveTo>
                    <a:lnTo>
                      <a:pt x="2246" y="339"/>
                    </a:lnTo>
                    <a:lnTo>
                      <a:pt x="2394" y="1002"/>
                    </a:lnTo>
                    <a:lnTo>
                      <a:pt x="1201" y="1903"/>
                    </a:lnTo>
                    <a:lnTo>
                      <a:pt x="639" y="2022"/>
                    </a:lnTo>
                    <a:lnTo>
                      <a:pt x="635" y="2022"/>
                    </a:lnTo>
                    <a:lnTo>
                      <a:pt x="626" y="2024"/>
                    </a:lnTo>
                    <a:lnTo>
                      <a:pt x="611" y="2026"/>
                    </a:lnTo>
                    <a:lnTo>
                      <a:pt x="592" y="2028"/>
                    </a:lnTo>
                    <a:lnTo>
                      <a:pt x="567" y="2028"/>
                    </a:lnTo>
                    <a:lnTo>
                      <a:pt x="539" y="2026"/>
                    </a:lnTo>
                    <a:lnTo>
                      <a:pt x="511" y="2022"/>
                    </a:lnTo>
                    <a:lnTo>
                      <a:pt x="478" y="2014"/>
                    </a:lnTo>
                    <a:lnTo>
                      <a:pt x="446" y="2005"/>
                    </a:lnTo>
                    <a:lnTo>
                      <a:pt x="414" y="1988"/>
                    </a:lnTo>
                    <a:lnTo>
                      <a:pt x="384" y="1967"/>
                    </a:lnTo>
                    <a:lnTo>
                      <a:pt x="354" y="1941"/>
                    </a:lnTo>
                    <a:lnTo>
                      <a:pt x="325" y="1907"/>
                    </a:lnTo>
                    <a:lnTo>
                      <a:pt x="301" y="1865"/>
                    </a:lnTo>
                    <a:lnTo>
                      <a:pt x="280" y="1816"/>
                    </a:lnTo>
                    <a:lnTo>
                      <a:pt x="265" y="1758"/>
                    </a:lnTo>
                    <a:lnTo>
                      <a:pt x="9" y="556"/>
                    </a:lnTo>
                    <a:lnTo>
                      <a:pt x="9" y="552"/>
                    </a:lnTo>
                    <a:lnTo>
                      <a:pt x="8" y="541"/>
                    </a:lnTo>
                    <a:lnTo>
                      <a:pt x="4" y="524"/>
                    </a:lnTo>
                    <a:lnTo>
                      <a:pt x="2" y="503"/>
                    </a:lnTo>
                    <a:lnTo>
                      <a:pt x="0" y="477"/>
                    </a:lnTo>
                    <a:lnTo>
                      <a:pt x="0" y="446"/>
                    </a:lnTo>
                    <a:lnTo>
                      <a:pt x="2" y="414"/>
                    </a:lnTo>
                    <a:lnTo>
                      <a:pt x="6" y="380"/>
                    </a:lnTo>
                    <a:lnTo>
                      <a:pt x="13" y="344"/>
                    </a:lnTo>
                    <a:lnTo>
                      <a:pt x="25" y="308"/>
                    </a:lnTo>
                    <a:lnTo>
                      <a:pt x="40" y="273"/>
                    </a:lnTo>
                    <a:lnTo>
                      <a:pt x="61" y="239"/>
                    </a:lnTo>
                    <a:lnTo>
                      <a:pt x="87" y="206"/>
                    </a:lnTo>
                    <a:lnTo>
                      <a:pt x="121" y="176"/>
                    </a:lnTo>
                    <a:lnTo>
                      <a:pt x="161" y="152"/>
                    </a:lnTo>
                    <a:lnTo>
                      <a:pt x="208" y="129"/>
                    </a:lnTo>
                    <a:lnTo>
                      <a:pt x="263" y="114"/>
                    </a:lnTo>
                    <a:lnTo>
                      <a:pt x="361" y="93"/>
                    </a:lnTo>
                    <a:lnTo>
                      <a:pt x="450" y="74"/>
                    </a:lnTo>
                    <a:lnTo>
                      <a:pt x="529" y="57"/>
                    </a:lnTo>
                    <a:lnTo>
                      <a:pt x="601" y="42"/>
                    </a:lnTo>
                    <a:lnTo>
                      <a:pt x="662" y="31"/>
                    </a:lnTo>
                    <a:lnTo>
                      <a:pt x="713" y="19"/>
                    </a:lnTo>
                    <a:lnTo>
                      <a:pt x="753" y="10"/>
                    </a:lnTo>
                    <a:lnTo>
                      <a:pt x="781" y="4"/>
                    </a:lnTo>
                    <a:lnTo>
                      <a:pt x="798" y="0"/>
                    </a:lnTo>
                    <a:lnTo>
                      <a:pt x="804" y="0"/>
                    </a:lnTo>
                    <a:close/>
                  </a:path>
                </a:pathLst>
              </a:custGeom>
              <a:gradFill flip="none" rotWithShape="1">
                <a:gsLst>
                  <a:gs pos="0">
                    <a:sysClr val="window" lastClr="FFFFFF"/>
                  </a:gs>
                  <a:gs pos="94000">
                    <a:sysClr val="window" lastClr="FFFFFF">
                      <a:lumMod val="85000"/>
                    </a:sysClr>
                  </a:gs>
                </a:gsLst>
                <a:lin ang="96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9" name="Freeform 28"/>
              <p:cNvSpPr>
                <a:spLocks/>
              </p:cNvSpPr>
              <p:nvPr/>
            </p:nvSpPr>
            <p:spPr bwMode="auto">
              <a:xfrm>
                <a:off x="3616180" y="1621570"/>
                <a:ext cx="2099554" cy="1984828"/>
              </a:xfrm>
              <a:custGeom>
                <a:avLst/>
                <a:gdLst>
                  <a:gd name="T0" fmla="*/ 1178 w 2434"/>
                  <a:gd name="T1" fmla="*/ 0 h 2301"/>
                  <a:gd name="T2" fmla="*/ 1227 w 2434"/>
                  <a:gd name="T3" fmla="*/ 4 h 2301"/>
                  <a:gd name="T4" fmla="*/ 1276 w 2434"/>
                  <a:gd name="T5" fmla="*/ 19 h 2301"/>
                  <a:gd name="T6" fmla="*/ 1329 w 2434"/>
                  <a:gd name="T7" fmla="*/ 44 h 2301"/>
                  <a:gd name="T8" fmla="*/ 1382 w 2434"/>
                  <a:gd name="T9" fmla="*/ 81 h 2301"/>
                  <a:gd name="T10" fmla="*/ 1452 w 2434"/>
                  <a:gd name="T11" fmla="*/ 140 h 2301"/>
                  <a:gd name="T12" fmla="*/ 1517 w 2434"/>
                  <a:gd name="T13" fmla="*/ 193 h 2301"/>
                  <a:gd name="T14" fmla="*/ 1575 w 2434"/>
                  <a:gd name="T15" fmla="*/ 242 h 2301"/>
                  <a:gd name="T16" fmla="*/ 1628 w 2434"/>
                  <a:gd name="T17" fmla="*/ 286 h 2301"/>
                  <a:gd name="T18" fmla="*/ 1673 w 2434"/>
                  <a:gd name="T19" fmla="*/ 323 h 2301"/>
                  <a:gd name="T20" fmla="*/ 1713 w 2434"/>
                  <a:gd name="T21" fmla="*/ 357 h 2301"/>
                  <a:gd name="T22" fmla="*/ 1747 w 2434"/>
                  <a:gd name="T23" fmla="*/ 384 h 2301"/>
                  <a:gd name="T24" fmla="*/ 1772 w 2434"/>
                  <a:gd name="T25" fmla="*/ 406 h 2301"/>
                  <a:gd name="T26" fmla="*/ 1791 w 2434"/>
                  <a:gd name="T27" fmla="*/ 422 h 2301"/>
                  <a:gd name="T28" fmla="*/ 1804 w 2434"/>
                  <a:gd name="T29" fmla="*/ 431 h 2301"/>
                  <a:gd name="T30" fmla="*/ 1808 w 2434"/>
                  <a:gd name="T31" fmla="*/ 435 h 2301"/>
                  <a:gd name="T32" fmla="*/ 2434 w 2434"/>
                  <a:gd name="T33" fmla="*/ 1774 h 2301"/>
                  <a:gd name="T34" fmla="*/ 2004 w 2434"/>
                  <a:gd name="T35" fmla="*/ 2301 h 2301"/>
                  <a:gd name="T36" fmla="*/ 558 w 2434"/>
                  <a:gd name="T37" fmla="*/ 1925 h 2301"/>
                  <a:gd name="T38" fmla="*/ 117 w 2434"/>
                  <a:gd name="T39" fmla="*/ 1559 h 2301"/>
                  <a:gd name="T40" fmla="*/ 113 w 2434"/>
                  <a:gd name="T41" fmla="*/ 1557 h 2301"/>
                  <a:gd name="T42" fmla="*/ 106 w 2434"/>
                  <a:gd name="T43" fmla="*/ 1549 h 2301"/>
                  <a:gd name="T44" fmla="*/ 93 w 2434"/>
                  <a:gd name="T45" fmla="*/ 1536 h 2301"/>
                  <a:gd name="T46" fmla="*/ 78 w 2434"/>
                  <a:gd name="T47" fmla="*/ 1519 h 2301"/>
                  <a:gd name="T48" fmla="*/ 62 w 2434"/>
                  <a:gd name="T49" fmla="*/ 1498 h 2301"/>
                  <a:gd name="T50" fmla="*/ 45 w 2434"/>
                  <a:gd name="T51" fmla="*/ 1474 h 2301"/>
                  <a:gd name="T52" fmla="*/ 28 w 2434"/>
                  <a:gd name="T53" fmla="*/ 1446 h 2301"/>
                  <a:gd name="T54" fmla="*/ 15 w 2434"/>
                  <a:gd name="T55" fmla="*/ 1412 h 2301"/>
                  <a:gd name="T56" fmla="*/ 6 w 2434"/>
                  <a:gd name="T57" fmla="*/ 1376 h 2301"/>
                  <a:gd name="T58" fmla="*/ 0 w 2434"/>
                  <a:gd name="T59" fmla="*/ 1338 h 2301"/>
                  <a:gd name="T60" fmla="*/ 2 w 2434"/>
                  <a:gd name="T61" fmla="*/ 1294 h 2301"/>
                  <a:gd name="T62" fmla="*/ 9 w 2434"/>
                  <a:gd name="T63" fmla="*/ 1249 h 2301"/>
                  <a:gd name="T64" fmla="*/ 27 w 2434"/>
                  <a:gd name="T65" fmla="*/ 1202 h 2301"/>
                  <a:gd name="T66" fmla="*/ 55 w 2434"/>
                  <a:gd name="T67" fmla="*/ 1153 h 2301"/>
                  <a:gd name="T68" fmla="*/ 93 w 2434"/>
                  <a:gd name="T69" fmla="*/ 1102 h 2301"/>
                  <a:gd name="T70" fmla="*/ 877 w 2434"/>
                  <a:gd name="T71" fmla="*/ 155 h 2301"/>
                  <a:gd name="T72" fmla="*/ 881 w 2434"/>
                  <a:gd name="T73" fmla="*/ 151 h 2301"/>
                  <a:gd name="T74" fmla="*/ 891 w 2434"/>
                  <a:gd name="T75" fmla="*/ 142 h 2301"/>
                  <a:gd name="T76" fmla="*/ 904 w 2434"/>
                  <a:gd name="T77" fmla="*/ 127 h 2301"/>
                  <a:gd name="T78" fmla="*/ 925 w 2434"/>
                  <a:gd name="T79" fmla="*/ 108 h 2301"/>
                  <a:gd name="T80" fmla="*/ 949 w 2434"/>
                  <a:gd name="T81" fmla="*/ 87 h 2301"/>
                  <a:gd name="T82" fmla="*/ 978 w 2434"/>
                  <a:gd name="T83" fmla="*/ 66 h 2301"/>
                  <a:gd name="T84" fmla="*/ 1012 w 2434"/>
                  <a:gd name="T85" fmla="*/ 46 h 2301"/>
                  <a:gd name="T86" fmla="*/ 1049 w 2434"/>
                  <a:gd name="T87" fmla="*/ 27 h 2301"/>
                  <a:gd name="T88" fmla="*/ 1089 w 2434"/>
                  <a:gd name="T89" fmla="*/ 12 h 2301"/>
                  <a:gd name="T90" fmla="*/ 1133 w 2434"/>
                  <a:gd name="T91" fmla="*/ 2 h 2301"/>
                  <a:gd name="T92" fmla="*/ 1178 w 2434"/>
                  <a:gd name="T93" fmla="*/ 0 h 2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34" h="2301">
                    <a:moveTo>
                      <a:pt x="1178" y="0"/>
                    </a:moveTo>
                    <a:lnTo>
                      <a:pt x="1227" y="4"/>
                    </a:lnTo>
                    <a:lnTo>
                      <a:pt x="1276" y="19"/>
                    </a:lnTo>
                    <a:lnTo>
                      <a:pt x="1329" y="44"/>
                    </a:lnTo>
                    <a:lnTo>
                      <a:pt x="1382" y="81"/>
                    </a:lnTo>
                    <a:lnTo>
                      <a:pt x="1452" y="140"/>
                    </a:lnTo>
                    <a:lnTo>
                      <a:pt x="1517" y="193"/>
                    </a:lnTo>
                    <a:lnTo>
                      <a:pt x="1575" y="242"/>
                    </a:lnTo>
                    <a:lnTo>
                      <a:pt x="1628" y="286"/>
                    </a:lnTo>
                    <a:lnTo>
                      <a:pt x="1673" y="323"/>
                    </a:lnTo>
                    <a:lnTo>
                      <a:pt x="1713" y="357"/>
                    </a:lnTo>
                    <a:lnTo>
                      <a:pt x="1747" y="384"/>
                    </a:lnTo>
                    <a:lnTo>
                      <a:pt x="1772" y="406"/>
                    </a:lnTo>
                    <a:lnTo>
                      <a:pt x="1791" y="422"/>
                    </a:lnTo>
                    <a:lnTo>
                      <a:pt x="1804" y="431"/>
                    </a:lnTo>
                    <a:lnTo>
                      <a:pt x="1808" y="435"/>
                    </a:lnTo>
                    <a:lnTo>
                      <a:pt x="2434" y="1774"/>
                    </a:lnTo>
                    <a:lnTo>
                      <a:pt x="2004" y="2301"/>
                    </a:lnTo>
                    <a:lnTo>
                      <a:pt x="558" y="1925"/>
                    </a:lnTo>
                    <a:lnTo>
                      <a:pt x="117" y="1559"/>
                    </a:lnTo>
                    <a:lnTo>
                      <a:pt x="113" y="1557"/>
                    </a:lnTo>
                    <a:lnTo>
                      <a:pt x="106" y="1549"/>
                    </a:lnTo>
                    <a:lnTo>
                      <a:pt x="93" y="1536"/>
                    </a:lnTo>
                    <a:lnTo>
                      <a:pt x="78" y="1519"/>
                    </a:lnTo>
                    <a:lnTo>
                      <a:pt x="62" y="1498"/>
                    </a:lnTo>
                    <a:lnTo>
                      <a:pt x="45" y="1474"/>
                    </a:lnTo>
                    <a:lnTo>
                      <a:pt x="28" y="1446"/>
                    </a:lnTo>
                    <a:lnTo>
                      <a:pt x="15" y="1412"/>
                    </a:lnTo>
                    <a:lnTo>
                      <a:pt x="6" y="1376"/>
                    </a:lnTo>
                    <a:lnTo>
                      <a:pt x="0" y="1338"/>
                    </a:lnTo>
                    <a:lnTo>
                      <a:pt x="2" y="1294"/>
                    </a:lnTo>
                    <a:lnTo>
                      <a:pt x="9" y="1249"/>
                    </a:lnTo>
                    <a:lnTo>
                      <a:pt x="27" y="1202"/>
                    </a:lnTo>
                    <a:lnTo>
                      <a:pt x="55" y="1153"/>
                    </a:lnTo>
                    <a:lnTo>
                      <a:pt x="93" y="1102"/>
                    </a:lnTo>
                    <a:lnTo>
                      <a:pt x="877" y="155"/>
                    </a:lnTo>
                    <a:lnTo>
                      <a:pt x="881" y="151"/>
                    </a:lnTo>
                    <a:lnTo>
                      <a:pt x="891" y="142"/>
                    </a:lnTo>
                    <a:lnTo>
                      <a:pt x="904" y="127"/>
                    </a:lnTo>
                    <a:lnTo>
                      <a:pt x="925" y="108"/>
                    </a:lnTo>
                    <a:lnTo>
                      <a:pt x="949" y="87"/>
                    </a:lnTo>
                    <a:lnTo>
                      <a:pt x="978" y="66"/>
                    </a:lnTo>
                    <a:lnTo>
                      <a:pt x="1012" y="46"/>
                    </a:lnTo>
                    <a:lnTo>
                      <a:pt x="1049" y="27"/>
                    </a:lnTo>
                    <a:lnTo>
                      <a:pt x="1089" y="12"/>
                    </a:lnTo>
                    <a:lnTo>
                      <a:pt x="1133" y="2"/>
                    </a:lnTo>
                    <a:lnTo>
                      <a:pt x="1178" y="0"/>
                    </a:lnTo>
                    <a:close/>
                  </a:path>
                </a:pathLst>
              </a:custGeom>
              <a:gradFill flip="none" rotWithShape="1">
                <a:gsLst>
                  <a:gs pos="0">
                    <a:sysClr val="window" lastClr="FFFFFF"/>
                  </a:gs>
                  <a:gs pos="93000">
                    <a:sysClr val="window" lastClr="FFFFFF">
                      <a:lumMod val="85000"/>
                    </a:sysClr>
                  </a:gs>
                </a:gsLst>
                <a:lin ang="12000000" scaled="0"/>
                <a:tileRect/>
              </a:gradFill>
              <a:ln w="19050">
                <a:solidFill>
                  <a:sysClr val="window" lastClr="FFFFFF"/>
                </a:solidFill>
                <a:prstDash val="solid"/>
                <a:round/>
                <a:headEnd/>
                <a:tailEnd/>
              </a:ln>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grpSp>
        <p:sp>
          <p:nvSpPr>
            <p:cNvPr id="6" name="Freeform 5"/>
            <p:cNvSpPr>
              <a:spLocks/>
            </p:cNvSpPr>
            <p:nvPr/>
          </p:nvSpPr>
          <p:spPr bwMode="auto">
            <a:xfrm>
              <a:off x="6462283" y="2827320"/>
              <a:ext cx="734046" cy="773037"/>
            </a:xfrm>
            <a:custGeom>
              <a:avLst/>
              <a:gdLst>
                <a:gd name="T0" fmla="*/ 344 w 866"/>
                <a:gd name="T1" fmla="*/ 0 h 912"/>
                <a:gd name="T2" fmla="*/ 371 w 866"/>
                <a:gd name="T3" fmla="*/ 5 h 912"/>
                <a:gd name="T4" fmla="*/ 395 w 866"/>
                <a:gd name="T5" fmla="*/ 18 h 912"/>
                <a:gd name="T6" fmla="*/ 416 w 866"/>
                <a:gd name="T7" fmla="*/ 37 h 912"/>
                <a:gd name="T8" fmla="*/ 842 w 866"/>
                <a:gd name="T9" fmla="*/ 547 h 912"/>
                <a:gd name="T10" fmla="*/ 857 w 866"/>
                <a:gd name="T11" fmla="*/ 572 h 912"/>
                <a:gd name="T12" fmla="*/ 864 w 866"/>
                <a:gd name="T13" fmla="*/ 598 h 912"/>
                <a:gd name="T14" fmla="*/ 866 w 866"/>
                <a:gd name="T15" fmla="*/ 625 h 912"/>
                <a:gd name="T16" fmla="*/ 861 w 866"/>
                <a:gd name="T17" fmla="*/ 651 h 912"/>
                <a:gd name="T18" fmla="*/ 847 w 866"/>
                <a:gd name="T19" fmla="*/ 676 h 912"/>
                <a:gd name="T20" fmla="*/ 828 w 866"/>
                <a:gd name="T21" fmla="*/ 697 h 912"/>
                <a:gd name="T22" fmla="*/ 600 w 866"/>
                <a:gd name="T23" fmla="*/ 887 h 912"/>
                <a:gd name="T24" fmla="*/ 577 w 866"/>
                <a:gd name="T25" fmla="*/ 903 h 912"/>
                <a:gd name="T26" fmla="*/ 550 w 866"/>
                <a:gd name="T27" fmla="*/ 910 h 912"/>
                <a:gd name="T28" fmla="*/ 522 w 866"/>
                <a:gd name="T29" fmla="*/ 912 h 912"/>
                <a:gd name="T30" fmla="*/ 496 w 866"/>
                <a:gd name="T31" fmla="*/ 906 h 912"/>
                <a:gd name="T32" fmla="*/ 471 w 866"/>
                <a:gd name="T33" fmla="*/ 893 h 912"/>
                <a:gd name="T34" fmla="*/ 450 w 866"/>
                <a:gd name="T35" fmla="*/ 874 h 912"/>
                <a:gd name="T36" fmla="*/ 25 w 866"/>
                <a:gd name="T37" fmla="*/ 364 h 912"/>
                <a:gd name="T38" fmla="*/ 10 w 866"/>
                <a:gd name="T39" fmla="*/ 340 h 912"/>
                <a:gd name="T40" fmla="*/ 2 w 866"/>
                <a:gd name="T41" fmla="*/ 313 h 912"/>
                <a:gd name="T42" fmla="*/ 0 w 866"/>
                <a:gd name="T43" fmla="*/ 287 h 912"/>
                <a:gd name="T44" fmla="*/ 6 w 866"/>
                <a:gd name="T45" fmla="*/ 260 h 912"/>
                <a:gd name="T46" fmla="*/ 19 w 866"/>
                <a:gd name="T47" fmla="*/ 236 h 912"/>
                <a:gd name="T48" fmla="*/ 38 w 866"/>
                <a:gd name="T49" fmla="*/ 215 h 912"/>
                <a:gd name="T50" fmla="*/ 267 w 866"/>
                <a:gd name="T51" fmla="*/ 24 h 912"/>
                <a:gd name="T52" fmla="*/ 291 w 866"/>
                <a:gd name="T53" fmla="*/ 9 h 912"/>
                <a:gd name="T54" fmla="*/ 318 w 866"/>
                <a:gd name="T55" fmla="*/ 1 h 912"/>
                <a:gd name="T56" fmla="*/ 344 w 866"/>
                <a:gd name="T57" fmla="*/ 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6" h="912">
                  <a:moveTo>
                    <a:pt x="344" y="0"/>
                  </a:moveTo>
                  <a:lnTo>
                    <a:pt x="371" y="5"/>
                  </a:lnTo>
                  <a:lnTo>
                    <a:pt x="395" y="18"/>
                  </a:lnTo>
                  <a:lnTo>
                    <a:pt x="416" y="37"/>
                  </a:lnTo>
                  <a:lnTo>
                    <a:pt x="842" y="547"/>
                  </a:lnTo>
                  <a:lnTo>
                    <a:pt x="857" y="572"/>
                  </a:lnTo>
                  <a:lnTo>
                    <a:pt x="864" y="598"/>
                  </a:lnTo>
                  <a:lnTo>
                    <a:pt x="866" y="625"/>
                  </a:lnTo>
                  <a:lnTo>
                    <a:pt x="861" y="651"/>
                  </a:lnTo>
                  <a:lnTo>
                    <a:pt x="847" y="676"/>
                  </a:lnTo>
                  <a:lnTo>
                    <a:pt x="828" y="697"/>
                  </a:lnTo>
                  <a:lnTo>
                    <a:pt x="600" y="887"/>
                  </a:lnTo>
                  <a:lnTo>
                    <a:pt x="577" y="903"/>
                  </a:lnTo>
                  <a:lnTo>
                    <a:pt x="550" y="910"/>
                  </a:lnTo>
                  <a:lnTo>
                    <a:pt x="522" y="912"/>
                  </a:lnTo>
                  <a:lnTo>
                    <a:pt x="496" y="906"/>
                  </a:lnTo>
                  <a:lnTo>
                    <a:pt x="471" y="893"/>
                  </a:lnTo>
                  <a:lnTo>
                    <a:pt x="450" y="874"/>
                  </a:lnTo>
                  <a:lnTo>
                    <a:pt x="25" y="364"/>
                  </a:lnTo>
                  <a:lnTo>
                    <a:pt x="10" y="340"/>
                  </a:lnTo>
                  <a:lnTo>
                    <a:pt x="2" y="313"/>
                  </a:lnTo>
                  <a:lnTo>
                    <a:pt x="0" y="287"/>
                  </a:lnTo>
                  <a:lnTo>
                    <a:pt x="6" y="260"/>
                  </a:lnTo>
                  <a:lnTo>
                    <a:pt x="19" y="236"/>
                  </a:lnTo>
                  <a:lnTo>
                    <a:pt x="38" y="215"/>
                  </a:lnTo>
                  <a:lnTo>
                    <a:pt x="267" y="24"/>
                  </a:lnTo>
                  <a:lnTo>
                    <a:pt x="291" y="9"/>
                  </a:lnTo>
                  <a:lnTo>
                    <a:pt x="318" y="1"/>
                  </a:lnTo>
                  <a:lnTo>
                    <a:pt x="344" y="0"/>
                  </a:lnTo>
                  <a:close/>
                </a:path>
              </a:pathLst>
            </a:custGeom>
            <a:solidFill>
              <a:srgbClr val="03A788"/>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7" name="Freeform 6"/>
            <p:cNvSpPr>
              <a:spLocks/>
            </p:cNvSpPr>
            <p:nvPr/>
          </p:nvSpPr>
          <p:spPr bwMode="auto">
            <a:xfrm>
              <a:off x="6726743" y="3605444"/>
              <a:ext cx="545025" cy="783208"/>
            </a:xfrm>
            <a:custGeom>
              <a:avLst/>
              <a:gdLst>
                <a:gd name="T0" fmla="*/ 240 w 643"/>
                <a:gd name="T1" fmla="*/ 0 h 924"/>
                <a:gd name="T2" fmla="*/ 269 w 643"/>
                <a:gd name="T3" fmla="*/ 2 h 924"/>
                <a:gd name="T4" fmla="*/ 560 w 643"/>
                <a:gd name="T5" fmla="*/ 64 h 924"/>
                <a:gd name="T6" fmla="*/ 586 w 643"/>
                <a:gd name="T7" fmla="*/ 73 h 924"/>
                <a:gd name="T8" fmla="*/ 609 w 643"/>
                <a:gd name="T9" fmla="*/ 90 h 924"/>
                <a:gd name="T10" fmla="*/ 626 w 643"/>
                <a:gd name="T11" fmla="*/ 111 h 924"/>
                <a:gd name="T12" fmla="*/ 639 w 643"/>
                <a:gd name="T13" fmla="*/ 136 h 924"/>
                <a:gd name="T14" fmla="*/ 643 w 643"/>
                <a:gd name="T15" fmla="*/ 162 h 924"/>
                <a:gd name="T16" fmla="*/ 641 w 643"/>
                <a:gd name="T17" fmla="*/ 191 h 924"/>
                <a:gd name="T18" fmla="*/ 499 w 643"/>
                <a:gd name="T19" fmla="*/ 839 h 924"/>
                <a:gd name="T20" fmla="*/ 490 w 643"/>
                <a:gd name="T21" fmla="*/ 867 h 924"/>
                <a:gd name="T22" fmla="*/ 475 w 643"/>
                <a:gd name="T23" fmla="*/ 888 h 924"/>
                <a:gd name="T24" fmla="*/ 454 w 643"/>
                <a:gd name="T25" fmla="*/ 907 h 924"/>
                <a:gd name="T26" fmla="*/ 429 w 643"/>
                <a:gd name="T27" fmla="*/ 918 h 924"/>
                <a:gd name="T28" fmla="*/ 403 w 643"/>
                <a:gd name="T29" fmla="*/ 924 h 924"/>
                <a:gd name="T30" fmla="*/ 375 w 643"/>
                <a:gd name="T31" fmla="*/ 920 h 924"/>
                <a:gd name="T32" fmla="*/ 83 w 643"/>
                <a:gd name="T33" fmla="*/ 857 h 924"/>
                <a:gd name="T34" fmla="*/ 57 w 643"/>
                <a:gd name="T35" fmla="*/ 848 h 924"/>
                <a:gd name="T36" fmla="*/ 34 w 643"/>
                <a:gd name="T37" fmla="*/ 831 h 924"/>
                <a:gd name="T38" fmla="*/ 15 w 643"/>
                <a:gd name="T39" fmla="*/ 810 h 924"/>
                <a:gd name="T40" fmla="*/ 4 w 643"/>
                <a:gd name="T41" fmla="*/ 786 h 924"/>
                <a:gd name="T42" fmla="*/ 0 w 643"/>
                <a:gd name="T43" fmla="*/ 759 h 924"/>
                <a:gd name="T44" fmla="*/ 2 w 643"/>
                <a:gd name="T45" fmla="*/ 731 h 924"/>
                <a:gd name="T46" fmla="*/ 142 w 643"/>
                <a:gd name="T47" fmla="*/ 83 h 924"/>
                <a:gd name="T48" fmla="*/ 153 w 643"/>
                <a:gd name="T49" fmla="*/ 56 h 924"/>
                <a:gd name="T50" fmla="*/ 168 w 643"/>
                <a:gd name="T51" fmla="*/ 34 h 924"/>
                <a:gd name="T52" fmla="*/ 189 w 643"/>
                <a:gd name="T53" fmla="*/ 15 h 924"/>
                <a:gd name="T54" fmla="*/ 214 w 643"/>
                <a:gd name="T55" fmla="*/ 4 h 924"/>
                <a:gd name="T56" fmla="*/ 240 w 643"/>
                <a:gd name="T57" fmla="*/ 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3" h="924">
                  <a:moveTo>
                    <a:pt x="240" y="0"/>
                  </a:moveTo>
                  <a:lnTo>
                    <a:pt x="269" y="2"/>
                  </a:lnTo>
                  <a:lnTo>
                    <a:pt x="560" y="64"/>
                  </a:lnTo>
                  <a:lnTo>
                    <a:pt x="586" y="73"/>
                  </a:lnTo>
                  <a:lnTo>
                    <a:pt x="609" y="90"/>
                  </a:lnTo>
                  <a:lnTo>
                    <a:pt x="626" y="111"/>
                  </a:lnTo>
                  <a:lnTo>
                    <a:pt x="639" y="136"/>
                  </a:lnTo>
                  <a:lnTo>
                    <a:pt x="643" y="162"/>
                  </a:lnTo>
                  <a:lnTo>
                    <a:pt x="641" y="191"/>
                  </a:lnTo>
                  <a:lnTo>
                    <a:pt x="499" y="839"/>
                  </a:lnTo>
                  <a:lnTo>
                    <a:pt x="490" y="867"/>
                  </a:lnTo>
                  <a:lnTo>
                    <a:pt x="475" y="888"/>
                  </a:lnTo>
                  <a:lnTo>
                    <a:pt x="454" y="907"/>
                  </a:lnTo>
                  <a:lnTo>
                    <a:pt x="429" y="918"/>
                  </a:lnTo>
                  <a:lnTo>
                    <a:pt x="403" y="924"/>
                  </a:lnTo>
                  <a:lnTo>
                    <a:pt x="375" y="920"/>
                  </a:lnTo>
                  <a:lnTo>
                    <a:pt x="83" y="857"/>
                  </a:lnTo>
                  <a:lnTo>
                    <a:pt x="57" y="848"/>
                  </a:lnTo>
                  <a:lnTo>
                    <a:pt x="34" y="831"/>
                  </a:lnTo>
                  <a:lnTo>
                    <a:pt x="15" y="810"/>
                  </a:lnTo>
                  <a:lnTo>
                    <a:pt x="4" y="786"/>
                  </a:lnTo>
                  <a:lnTo>
                    <a:pt x="0" y="759"/>
                  </a:lnTo>
                  <a:lnTo>
                    <a:pt x="2" y="731"/>
                  </a:lnTo>
                  <a:lnTo>
                    <a:pt x="142" y="83"/>
                  </a:lnTo>
                  <a:lnTo>
                    <a:pt x="153" y="56"/>
                  </a:lnTo>
                  <a:lnTo>
                    <a:pt x="168" y="34"/>
                  </a:lnTo>
                  <a:lnTo>
                    <a:pt x="189" y="15"/>
                  </a:lnTo>
                  <a:lnTo>
                    <a:pt x="214" y="4"/>
                  </a:lnTo>
                  <a:lnTo>
                    <a:pt x="240" y="0"/>
                  </a:lnTo>
                  <a:close/>
                </a:path>
              </a:pathLst>
            </a:custGeom>
            <a:solidFill>
              <a:srgbClr val="D8323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8" name="Freeform 7"/>
            <p:cNvSpPr>
              <a:spLocks/>
            </p:cNvSpPr>
            <p:nvPr/>
          </p:nvSpPr>
          <p:spPr bwMode="auto">
            <a:xfrm>
              <a:off x="6096955" y="4297109"/>
              <a:ext cx="796771" cy="655217"/>
            </a:xfrm>
            <a:custGeom>
              <a:avLst/>
              <a:gdLst>
                <a:gd name="T0" fmla="*/ 709 w 940"/>
                <a:gd name="T1" fmla="*/ 0 h 773"/>
                <a:gd name="T2" fmla="*/ 736 w 940"/>
                <a:gd name="T3" fmla="*/ 6 h 773"/>
                <a:gd name="T4" fmla="*/ 760 w 940"/>
                <a:gd name="T5" fmla="*/ 17 h 773"/>
                <a:gd name="T6" fmla="*/ 781 w 940"/>
                <a:gd name="T7" fmla="*/ 36 h 773"/>
                <a:gd name="T8" fmla="*/ 798 w 940"/>
                <a:gd name="T9" fmla="*/ 58 h 773"/>
                <a:gd name="T10" fmla="*/ 930 w 940"/>
                <a:gd name="T11" fmla="*/ 325 h 773"/>
                <a:gd name="T12" fmla="*/ 938 w 940"/>
                <a:gd name="T13" fmla="*/ 351 h 773"/>
                <a:gd name="T14" fmla="*/ 940 w 940"/>
                <a:gd name="T15" fmla="*/ 380 h 773"/>
                <a:gd name="T16" fmla="*/ 934 w 940"/>
                <a:gd name="T17" fmla="*/ 406 h 773"/>
                <a:gd name="T18" fmla="*/ 923 w 940"/>
                <a:gd name="T19" fmla="*/ 431 h 773"/>
                <a:gd name="T20" fmla="*/ 906 w 940"/>
                <a:gd name="T21" fmla="*/ 451 h 773"/>
                <a:gd name="T22" fmla="*/ 881 w 940"/>
                <a:gd name="T23" fmla="*/ 468 h 773"/>
                <a:gd name="T24" fmla="*/ 286 w 940"/>
                <a:gd name="T25" fmla="*/ 763 h 773"/>
                <a:gd name="T26" fmla="*/ 259 w 940"/>
                <a:gd name="T27" fmla="*/ 771 h 773"/>
                <a:gd name="T28" fmla="*/ 233 w 940"/>
                <a:gd name="T29" fmla="*/ 773 h 773"/>
                <a:gd name="T30" fmla="*/ 204 w 940"/>
                <a:gd name="T31" fmla="*/ 769 h 773"/>
                <a:gd name="T32" fmla="*/ 182 w 940"/>
                <a:gd name="T33" fmla="*/ 756 h 773"/>
                <a:gd name="T34" fmla="*/ 159 w 940"/>
                <a:gd name="T35" fmla="*/ 739 h 773"/>
                <a:gd name="T36" fmla="*/ 144 w 940"/>
                <a:gd name="T37" fmla="*/ 714 h 773"/>
                <a:gd name="T38" fmla="*/ 11 w 940"/>
                <a:gd name="T39" fmla="*/ 448 h 773"/>
                <a:gd name="T40" fmla="*/ 2 w 940"/>
                <a:gd name="T41" fmla="*/ 421 h 773"/>
                <a:gd name="T42" fmla="*/ 0 w 940"/>
                <a:gd name="T43" fmla="*/ 393 h 773"/>
                <a:gd name="T44" fmla="*/ 6 w 940"/>
                <a:gd name="T45" fmla="*/ 366 h 773"/>
                <a:gd name="T46" fmla="*/ 19 w 940"/>
                <a:gd name="T47" fmla="*/ 342 h 773"/>
                <a:gd name="T48" fmla="*/ 36 w 940"/>
                <a:gd name="T49" fmla="*/ 321 h 773"/>
                <a:gd name="T50" fmla="*/ 59 w 940"/>
                <a:gd name="T51" fmla="*/ 306 h 773"/>
                <a:gd name="T52" fmla="*/ 654 w 940"/>
                <a:gd name="T53" fmla="*/ 11 h 773"/>
                <a:gd name="T54" fmla="*/ 681 w 940"/>
                <a:gd name="T55" fmla="*/ 2 h 773"/>
                <a:gd name="T56" fmla="*/ 709 w 940"/>
                <a:gd name="T57" fmla="*/ 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0" h="773">
                  <a:moveTo>
                    <a:pt x="709" y="0"/>
                  </a:moveTo>
                  <a:lnTo>
                    <a:pt x="736" y="6"/>
                  </a:lnTo>
                  <a:lnTo>
                    <a:pt x="760" y="17"/>
                  </a:lnTo>
                  <a:lnTo>
                    <a:pt x="781" y="36"/>
                  </a:lnTo>
                  <a:lnTo>
                    <a:pt x="798" y="58"/>
                  </a:lnTo>
                  <a:lnTo>
                    <a:pt x="930" y="325"/>
                  </a:lnTo>
                  <a:lnTo>
                    <a:pt x="938" y="351"/>
                  </a:lnTo>
                  <a:lnTo>
                    <a:pt x="940" y="380"/>
                  </a:lnTo>
                  <a:lnTo>
                    <a:pt x="934" y="406"/>
                  </a:lnTo>
                  <a:lnTo>
                    <a:pt x="923" y="431"/>
                  </a:lnTo>
                  <a:lnTo>
                    <a:pt x="906" y="451"/>
                  </a:lnTo>
                  <a:lnTo>
                    <a:pt x="881" y="468"/>
                  </a:lnTo>
                  <a:lnTo>
                    <a:pt x="286" y="763"/>
                  </a:lnTo>
                  <a:lnTo>
                    <a:pt x="259" y="771"/>
                  </a:lnTo>
                  <a:lnTo>
                    <a:pt x="233" y="773"/>
                  </a:lnTo>
                  <a:lnTo>
                    <a:pt x="204" y="769"/>
                  </a:lnTo>
                  <a:lnTo>
                    <a:pt x="182" y="756"/>
                  </a:lnTo>
                  <a:lnTo>
                    <a:pt x="159" y="739"/>
                  </a:lnTo>
                  <a:lnTo>
                    <a:pt x="144" y="714"/>
                  </a:lnTo>
                  <a:lnTo>
                    <a:pt x="11" y="448"/>
                  </a:lnTo>
                  <a:lnTo>
                    <a:pt x="2" y="421"/>
                  </a:lnTo>
                  <a:lnTo>
                    <a:pt x="0" y="393"/>
                  </a:lnTo>
                  <a:lnTo>
                    <a:pt x="6" y="366"/>
                  </a:lnTo>
                  <a:lnTo>
                    <a:pt x="19" y="342"/>
                  </a:lnTo>
                  <a:lnTo>
                    <a:pt x="36" y="321"/>
                  </a:lnTo>
                  <a:lnTo>
                    <a:pt x="59" y="306"/>
                  </a:lnTo>
                  <a:lnTo>
                    <a:pt x="654" y="11"/>
                  </a:lnTo>
                  <a:lnTo>
                    <a:pt x="681" y="2"/>
                  </a:lnTo>
                  <a:lnTo>
                    <a:pt x="709" y="0"/>
                  </a:lnTo>
                  <a:close/>
                </a:path>
              </a:pathLst>
            </a:custGeom>
            <a:solidFill>
              <a:srgbClr val="037AB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9" name="Freeform 8"/>
            <p:cNvSpPr>
              <a:spLocks/>
            </p:cNvSpPr>
            <p:nvPr/>
          </p:nvSpPr>
          <p:spPr bwMode="auto">
            <a:xfrm>
              <a:off x="5298488" y="4313215"/>
              <a:ext cx="796771" cy="651827"/>
            </a:xfrm>
            <a:custGeom>
              <a:avLst/>
              <a:gdLst>
                <a:gd name="T0" fmla="*/ 227 w 940"/>
                <a:gd name="T1" fmla="*/ 0 h 769"/>
                <a:gd name="T2" fmla="*/ 256 w 940"/>
                <a:gd name="T3" fmla="*/ 2 h 769"/>
                <a:gd name="T4" fmla="*/ 282 w 940"/>
                <a:gd name="T5" fmla="*/ 9 h 769"/>
                <a:gd name="T6" fmla="*/ 880 w 940"/>
                <a:gd name="T7" fmla="*/ 300 h 769"/>
                <a:gd name="T8" fmla="*/ 904 w 940"/>
                <a:gd name="T9" fmla="*/ 315 h 769"/>
                <a:gd name="T10" fmla="*/ 921 w 940"/>
                <a:gd name="T11" fmla="*/ 336 h 769"/>
                <a:gd name="T12" fmla="*/ 934 w 940"/>
                <a:gd name="T13" fmla="*/ 361 h 769"/>
                <a:gd name="T14" fmla="*/ 940 w 940"/>
                <a:gd name="T15" fmla="*/ 387 h 769"/>
                <a:gd name="T16" fmla="*/ 938 w 940"/>
                <a:gd name="T17" fmla="*/ 415 h 769"/>
                <a:gd name="T18" fmla="*/ 929 w 940"/>
                <a:gd name="T19" fmla="*/ 442 h 769"/>
                <a:gd name="T20" fmla="*/ 798 w 940"/>
                <a:gd name="T21" fmla="*/ 708 h 769"/>
                <a:gd name="T22" fmla="*/ 783 w 940"/>
                <a:gd name="T23" fmla="*/ 733 h 769"/>
                <a:gd name="T24" fmla="*/ 762 w 940"/>
                <a:gd name="T25" fmla="*/ 752 h 769"/>
                <a:gd name="T26" fmla="*/ 738 w 940"/>
                <a:gd name="T27" fmla="*/ 763 h 769"/>
                <a:gd name="T28" fmla="*/ 711 w 940"/>
                <a:gd name="T29" fmla="*/ 769 h 769"/>
                <a:gd name="T30" fmla="*/ 685 w 940"/>
                <a:gd name="T31" fmla="*/ 767 h 769"/>
                <a:gd name="T32" fmla="*/ 657 w 940"/>
                <a:gd name="T33" fmla="*/ 757 h 769"/>
                <a:gd name="T34" fmla="*/ 59 w 940"/>
                <a:gd name="T35" fmla="*/ 468 h 769"/>
                <a:gd name="T36" fmla="*/ 36 w 940"/>
                <a:gd name="T37" fmla="*/ 453 h 769"/>
                <a:gd name="T38" fmla="*/ 17 w 940"/>
                <a:gd name="T39" fmla="*/ 432 h 769"/>
                <a:gd name="T40" fmla="*/ 6 w 940"/>
                <a:gd name="T41" fmla="*/ 408 h 769"/>
                <a:gd name="T42" fmla="*/ 0 w 940"/>
                <a:gd name="T43" fmla="*/ 381 h 769"/>
                <a:gd name="T44" fmla="*/ 2 w 940"/>
                <a:gd name="T45" fmla="*/ 353 h 769"/>
                <a:gd name="T46" fmla="*/ 10 w 940"/>
                <a:gd name="T47" fmla="*/ 327 h 769"/>
                <a:gd name="T48" fmla="*/ 140 w 940"/>
                <a:gd name="T49" fmla="*/ 58 h 769"/>
                <a:gd name="T50" fmla="*/ 155 w 940"/>
                <a:gd name="T51" fmla="*/ 36 h 769"/>
                <a:gd name="T52" fmla="*/ 176 w 940"/>
                <a:gd name="T53" fmla="*/ 17 h 769"/>
                <a:gd name="T54" fmla="*/ 201 w 940"/>
                <a:gd name="T55" fmla="*/ 5 h 769"/>
                <a:gd name="T56" fmla="*/ 227 w 940"/>
                <a:gd name="T57" fmla="*/ 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40" h="769">
                  <a:moveTo>
                    <a:pt x="227" y="0"/>
                  </a:moveTo>
                  <a:lnTo>
                    <a:pt x="256" y="2"/>
                  </a:lnTo>
                  <a:lnTo>
                    <a:pt x="282" y="9"/>
                  </a:lnTo>
                  <a:lnTo>
                    <a:pt x="880" y="300"/>
                  </a:lnTo>
                  <a:lnTo>
                    <a:pt x="904" y="315"/>
                  </a:lnTo>
                  <a:lnTo>
                    <a:pt x="921" y="336"/>
                  </a:lnTo>
                  <a:lnTo>
                    <a:pt x="934" y="361"/>
                  </a:lnTo>
                  <a:lnTo>
                    <a:pt x="940" y="387"/>
                  </a:lnTo>
                  <a:lnTo>
                    <a:pt x="938" y="415"/>
                  </a:lnTo>
                  <a:lnTo>
                    <a:pt x="929" y="442"/>
                  </a:lnTo>
                  <a:lnTo>
                    <a:pt x="798" y="708"/>
                  </a:lnTo>
                  <a:lnTo>
                    <a:pt x="783" y="733"/>
                  </a:lnTo>
                  <a:lnTo>
                    <a:pt x="762" y="752"/>
                  </a:lnTo>
                  <a:lnTo>
                    <a:pt x="738" y="763"/>
                  </a:lnTo>
                  <a:lnTo>
                    <a:pt x="711" y="769"/>
                  </a:lnTo>
                  <a:lnTo>
                    <a:pt x="685" y="767"/>
                  </a:lnTo>
                  <a:lnTo>
                    <a:pt x="657" y="757"/>
                  </a:lnTo>
                  <a:lnTo>
                    <a:pt x="59" y="468"/>
                  </a:lnTo>
                  <a:lnTo>
                    <a:pt x="36" y="453"/>
                  </a:lnTo>
                  <a:lnTo>
                    <a:pt x="17" y="432"/>
                  </a:lnTo>
                  <a:lnTo>
                    <a:pt x="6" y="408"/>
                  </a:lnTo>
                  <a:lnTo>
                    <a:pt x="0" y="381"/>
                  </a:lnTo>
                  <a:lnTo>
                    <a:pt x="2" y="353"/>
                  </a:lnTo>
                  <a:lnTo>
                    <a:pt x="10" y="327"/>
                  </a:lnTo>
                  <a:lnTo>
                    <a:pt x="140" y="58"/>
                  </a:lnTo>
                  <a:lnTo>
                    <a:pt x="155" y="36"/>
                  </a:lnTo>
                  <a:lnTo>
                    <a:pt x="176" y="17"/>
                  </a:lnTo>
                  <a:lnTo>
                    <a:pt x="201" y="5"/>
                  </a:lnTo>
                  <a:lnTo>
                    <a:pt x="227" y="0"/>
                  </a:lnTo>
                  <a:close/>
                </a:path>
              </a:pathLst>
            </a:custGeom>
            <a:solidFill>
              <a:srgbClr val="F8991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1" name="Freeform 10"/>
            <p:cNvSpPr>
              <a:spLocks/>
            </p:cNvSpPr>
            <p:nvPr/>
          </p:nvSpPr>
          <p:spPr bwMode="auto">
            <a:xfrm>
              <a:off x="4907732" y="3635959"/>
              <a:ext cx="543330" cy="782361"/>
            </a:xfrm>
            <a:custGeom>
              <a:avLst/>
              <a:gdLst>
                <a:gd name="T0" fmla="*/ 403 w 641"/>
                <a:gd name="T1" fmla="*/ 0 h 923"/>
                <a:gd name="T2" fmla="*/ 431 w 641"/>
                <a:gd name="T3" fmla="*/ 5 h 923"/>
                <a:gd name="T4" fmla="*/ 456 w 641"/>
                <a:gd name="T5" fmla="*/ 17 h 923"/>
                <a:gd name="T6" fmla="*/ 477 w 641"/>
                <a:gd name="T7" fmla="*/ 34 h 923"/>
                <a:gd name="T8" fmla="*/ 492 w 641"/>
                <a:gd name="T9" fmla="*/ 56 h 923"/>
                <a:gd name="T10" fmla="*/ 501 w 641"/>
                <a:gd name="T11" fmla="*/ 83 h 923"/>
                <a:gd name="T12" fmla="*/ 639 w 641"/>
                <a:gd name="T13" fmla="*/ 733 h 923"/>
                <a:gd name="T14" fmla="*/ 641 w 641"/>
                <a:gd name="T15" fmla="*/ 761 h 923"/>
                <a:gd name="T16" fmla="*/ 635 w 641"/>
                <a:gd name="T17" fmla="*/ 787 h 923"/>
                <a:gd name="T18" fmla="*/ 624 w 641"/>
                <a:gd name="T19" fmla="*/ 812 h 923"/>
                <a:gd name="T20" fmla="*/ 607 w 641"/>
                <a:gd name="T21" fmla="*/ 833 h 923"/>
                <a:gd name="T22" fmla="*/ 584 w 641"/>
                <a:gd name="T23" fmla="*/ 850 h 923"/>
                <a:gd name="T24" fmla="*/ 558 w 641"/>
                <a:gd name="T25" fmla="*/ 859 h 923"/>
                <a:gd name="T26" fmla="*/ 267 w 641"/>
                <a:gd name="T27" fmla="*/ 922 h 923"/>
                <a:gd name="T28" fmla="*/ 238 w 641"/>
                <a:gd name="T29" fmla="*/ 923 h 923"/>
                <a:gd name="T30" fmla="*/ 210 w 641"/>
                <a:gd name="T31" fmla="*/ 918 h 923"/>
                <a:gd name="T32" fmla="*/ 185 w 641"/>
                <a:gd name="T33" fmla="*/ 906 h 923"/>
                <a:gd name="T34" fmla="*/ 165 w 641"/>
                <a:gd name="T35" fmla="*/ 888 h 923"/>
                <a:gd name="T36" fmla="*/ 149 w 641"/>
                <a:gd name="T37" fmla="*/ 865 h 923"/>
                <a:gd name="T38" fmla="*/ 140 w 641"/>
                <a:gd name="T39" fmla="*/ 838 h 923"/>
                <a:gd name="T40" fmla="*/ 2 w 641"/>
                <a:gd name="T41" fmla="*/ 189 h 923"/>
                <a:gd name="T42" fmla="*/ 0 w 641"/>
                <a:gd name="T43" fmla="*/ 160 h 923"/>
                <a:gd name="T44" fmla="*/ 6 w 641"/>
                <a:gd name="T45" fmla="*/ 134 h 923"/>
                <a:gd name="T46" fmla="*/ 17 w 641"/>
                <a:gd name="T47" fmla="*/ 109 h 923"/>
                <a:gd name="T48" fmla="*/ 34 w 641"/>
                <a:gd name="T49" fmla="*/ 88 h 923"/>
                <a:gd name="T50" fmla="*/ 57 w 641"/>
                <a:gd name="T51" fmla="*/ 73 h 923"/>
                <a:gd name="T52" fmla="*/ 85 w 641"/>
                <a:gd name="T53" fmla="*/ 64 h 923"/>
                <a:gd name="T54" fmla="*/ 374 w 641"/>
                <a:gd name="T55" fmla="*/ 2 h 923"/>
                <a:gd name="T56" fmla="*/ 403 w 641"/>
                <a:gd name="T57" fmla="*/ 0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1" h="923">
                  <a:moveTo>
                    <a:pt x="403" y="0"/>
                  </a:moveTo>
                  <a:lnTo>
                    <a:pt x="431" y="5"/>
                  </a:lnTo>
                  <a:lnTo>
                    <a:pt x="456" y="17"/>
                  </a:lnTo>
                  <a:lnTo>
                    <a:pt x="477" y="34"/>
                  </a:lnTo>
                  <a:lnTo>
                    <a:pt x="492" y="56"/>
                  </a:lnTo>
                  <a:lnTo>
                    <a:pt x="501" y="83"/>
                  </a:lnTo>
                  <a:lnTo>
                    <a:pt x="639" y="733"/>
                  </a:lnTo>
                  <a:lnTo>
                    <a:pt x="641" y="761"/>
                  </a:lnTo>
                  <a:lnTo>
                    <a:pt x="635" y="787"/>
                  </a:lnTo>
                  <a:lnTo>
                    <a:pt x="624" y="812"/>
                  </a:lnTo>
                  <a:lnTo>
                    <a:pt x="607" y="833"/>
                  </a:lnTo>
                  <a:lnTo>
                    <a:pt x="584" y="850"/>
                  </a:lnTo>
                  <a:lnTo>
                    <a:pt x="558" y="859"/>
                  </a:lnTo>
                  <a:lnTo>
                    <a:pt x="267" y="922"/>
                  </a:lnTo>
                  <a:lnTo>
                    <a:pt x="238" y="923"/>
                  </a:lnTo>
                  <a:lnTo>
                    <a:pt x="210" y="918"/>
                  </a:lnTo>
                  <a:lnTo>
                    <a:pt x="185" y="906"/>
                  </a:lnTo>
                  <a:lnTo>
                    <a:pt x="165" y="888"/>
                  </a:lnTo>
                  <a:lnTo>
                    <a:pt x="149" y="865"/>
                  </a:lnTo>
                  <a:lnTo>
                    <a:pt x="140" y="838"/>
                  </a:lnTo>
                  <a:lnTo>
                    <a:pt x="2" y="189"/>
                  </a:lnTo>
                  <a:lnTo>
                    <a:pt x="0" y="160"/>
                  </a:lnTo>
                  <a:lnTo>
                    <a:pt x="6" y="134"/>
                  </a:lnTo>
                  <a:lnTo>
                    <a:pt x="17" y="109"/>
                  </a:lnTo>
                  <a:lnTo>
                    <a:pt x="34" y="88"/>
                  </a:lnTo>
                  <a:lnTo>
                    <a:pt x="57" y="73"/>
                  </a:lnTo>
                  <a:lnTo>
                    <a:pt x="85" y="64"/>
                  </a:lnTo>
                  <a:lnTo>
                    <a:pt x="374" y="2"/>
                  </a:lnTo>
                  <a:lnTo>
                    <a:pt x="403" y="0"/>
                  </a:lnTo>
                  <a:close/>
                </a:path>
              </a:pathLst>
            </a:custGeom>
            <a:solidFill>
              <a:srgbClr val="65A44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2" name="Freeform 11"/>
            <p:cNvSpPr>
              <a:spLocks/>
            </p:cNvSpPr>
            <p:nvPr/>
          </p:nvSpPr>
          <p:spPr bwMode="auto">
            <a:xfrm>
              <a:off x="4983171" y="2844273"/>
              <a:ext cx="734046" cy="773885"/>
            </a:xfrm>
            <a:custGeom>
              <a:avLst/>
              <a:gdLst>
                <a:gd name="T0" fmla="*/ 520 w 866"/>
                <a:gd name="T1" fmla="*/ 0 h 913"/>
                <a:gd name="T2" fmla="*/ 548 w 866"/>
                <a:gd name="T3" fmla="*/ 0 h 913"/>
                <a:gd name="T4" fmla="*/ 575 w 866"/>
                <a:gd name="T5" fmla="*/ 10 h 913"/>
                <a:gd name="T6" fmla="*/ 599 w 866"/>
                <a:gd name="T7" fmla="*/ 25 h 913"/>
                <a:gd name="T8" fmla="*/ 828 w 866"/>
                <a:gd name="T9" fmla="*/ 214 h 913"/>
                <a:gd name="T10" fmla="*/ 847 w 866"/>
                <a:gd name="T11" fmla="*/ 235 h 913"/>
                <a:gd name="T12" fmla="*/ 860 w 866"/>
                <a:gd name="T13" fmla="*/ 259 h 913"/>
                <a:gd name="T14" fmla="*/ 866 w 866"/>
                <a:gd name="T15" fmla="*/ 286 h 913"/>
                <a:gd name="T16" fmla="*/ 864 w 866"/>
                <a:gd name="T17" fmla="*/ 314 h 913"/>
                <a:gd name="T18" fmla="*/ 856 w 866"/>
                <a:gd name="T19" fmla="*/ 340 h 913"/>
                <a:gd name="T20" fmla="*/ 841 w 866"/>
                <a:gd name="T21" fmla="*/ 363 h 913"/>
                <a:gd name="T22" fmla="*/ 416 w 866"/>
                <a:gd name="T23" fmla="*/ 875 h 913"/>
                <a:gd name="T24" fmla="*/ 395 w 866"/>
                <a:gd name="T25" fmla="*/ 894 h 913"/>
                <a:gd name="T26" fmla="*/ 371 w 866"/>
                <a:gd name="T27" fmla="*/ 907 h 913"/>
                <a:gd name="T28" fmla="*/ 344 w 866"/>
                <a:gd name="T29" fmla="*/ 913 h 913"/>
                <a:gd name="T30" fmla="*/ 318 w 866"/>
                <a:gd name="T31" fmla="*/ 911 h 913"/>
                <a:gd name="T32" fmla="*/ 291 w 866"/>
                <a:gd name="T33" fmla="*/ 903 h 913"/>
                <a:gd name="T34" fmla="*/ 267 w 866"/>
                <a:gd name="T35" fmla="*/ 888 h 913"/>
                <a:gd name="T36" fmla="*/ 38 w 866"/>
                <a:gd name="T37" fmla="*/ 697 h 913"/>
                <a:gd name="T38" fmla="*/ 19 w 866"/>
                <a:gd name="T39" fmla="*/ 677 h 913"/>
                <a:gd name="T40" fmla="*/ 6 w 866"/>
                <a:gd name="T41" fmla="*/ 652 h 913"/>
                <a:gd name="T42" fmla="*/ 0 w 866"/>
                <a:gd name="T43" fmla="*/ 626 h 913"/>
                <a:gd name="T44" fmla="*/ 2 w 866"/>
                <a:gd name="T45" fmla="*/ 599 h 913"/>
                <a:gd name="T46" fmla="*/ 9 w 866"/>
                <a:gd name="T47" fmla="*/ 573 h 913"/>
                <a:gd name="T48" fmla="*/ 24 w 866"/>
                <a:gd name="T49" fmla="*/ 548 h 913"/>
                <a:gd name="T50" fmla="*/ 448 w 866"/>
                <a:gd name="T51" fmla="*/ 38 h 913"/>
                <a:gd name="T52" fmla="*/ 469 w 866"/>
                <a:gd name="T53" fmla="*/ 19 h 913"/>
                <a:gd name="T54" fmla="*/ 493 w 866"/>
                <a:gd name="T55" fmla="*/ 6 h 913"/>
                <a:gd name="T56" fmla="*/ 520 w 866"/>
                <a:gd name="T57" fmla="*/ 0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6" h="913">
                  <a:moveTo>
                    <a:pt x="520" y="0"/>
                  </a:moveTo>
                  <a:lnTo>
                    <a:pt x="548" y="0"/>
                  </a:lnTo>
                  <a:lnTo>
                    <a:pt x="575" y="10"/>
                  </a:lnTo>
                  <a:lnTo>
                    <a:pt x="599" y="25"/>
                  </a:lnTo>
                  <a:lnTo>
                    <a:pt x="828" y="214"/>
                  </a:lnTo>
                  <a:lnTo>
                    <a:pt x="847" y="235"/>
                  </a:lnTo>
                  <a:lnTo>
                    <a:pt x="860" y="259"/>
                  </a:lnTo>
                  <a:lnTo>
                    <a:pt x="866" y="286"/>
                  </a:lnTo>
                  <a:lnTo>
                    <a:pt x="864" y="314"/>
                  </a:lnTo>
                  <a:lnTo>
                    <a:pt x="856" y="340"/>
                  </a:lnTo>
                  <a:lnTo>
                    <a:pt x="841" y="363"/>
                  </a:lnTo>
                  <a:lnTo>
                    <a:pt x="416" y="875"/>
                  </a:lnTo>
                  <a:lnTo>
                    <a:pt x="395" y="894"/>
                  </a:lnTo>
                  <a:lnTo>
                    <a:pt x="371" y="907"/>
                  </a:lnTo>
                  <a:lnTo>
                    <a:pt x="344" y="913"/>
                  </a:lnTo>
                  <a:lnTo>
                    <a:pt x="318" y="911"/>
                  </a:lnTo>
                  <a:lnTo>
                    <a:pt x="291" y="903"/>
                  </a:lnTo>
                  <a:lnTo>
                    <a:pt x="267" y="888"/>
                  </a:lnTo>
                  <a:lnTo>
                    <a:pt x="38" y="697"/>
                  </a:lnTo>
                  <a:lnTo>
                    <a:pt x="19" y="677"/>
                  </a:lnTo>
                  <a:lnTo>
                    <a:pt x="6" y="652"/>
                  </a:lnTo>
                  <a:lnTo>
                    <a:pt x="0" y="626"/>
                  </a:lnTo>
                  <a:lnTo>
                    <a:pt x="2" y="599"/>
                  </a:lnTo>
                  <a:lnTo>
                    <a:pt x="9" y="573"/>
                  </a:lnTo>
                  <a:lnTo>
                    <a:pt x="24" y="548"/>
                  </a:lnTo>
                  <a:lnTo>
                    <a:pt x="448" y="38"/>
                  </a:lnTo>
                  <a:lnTo>
                    <a:pt x="469" y="19"/>
                  </a:lnTo>
                  <a:lnTo>
                    <a:pt x="493" y="6"/>
                  </a:lnTo>
                  <a:lnTo>
                    <a:pt x="520" y="0"/>
                  </a:lnTo>
                  <a:close/>
                </a:path>
              </a:pathLst>
            </a:custGeom>
            <a:solidFill>
              <a:srgbClr val="A35BA4"/>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3" name="Freeform 12"/>
            <p:cNvSpPr>
              <a:spLocks/>
            </p:cNvSpPr>
            <p:nvPr/>
          </p:nvSpPr>
          <p:spPr bwMode="auto">
            <a:xfrm>
              <a:off x="5710436" y="2629823"/>
              <a:ext cx="744218" cy="432291"/>
            </a:xfrm>
            <a:custGeom>
              <a:avLst/>
              <a:gdLst>
                <a:gd name="T0" fmla="*/ 106 w 878"/>
                <a:gd name="T1" fmla="*/ 0 h 510"/>
                <a:gd name="T2" fmla="*/ 772 w 878"/>
                <a:gd name="T3" fmla="*/ 0 h 510"/>
                <a:gd name="T4" fmla="*/ 804 w 878"/>
                <a:gd name="T5" fmla="*/ 6 h 510"/>
                <a:gd name="T6" fmla="*/ 834 w 878"/>
                <a:gd name="T7" fmla="*/ 21 h 510"/>
                <a:gd name="T8" fmla="*/ 857 w 878"/>
                <a:gd name="T9" fmla="*/ 44 h 510"/>
                <a:gd name="T10" fmla="*/ 872 w 878"/>
                <a:gd name="T11" fmla="*/ 74 h 510"/>
                <a:gd name="T12" fmla="*/ 878 w 878"/>
                <a:gd name="T13" fmla="*/ 106 h 510"/>
                <a:gd name="T14" fmla="*/ 878 w 878"/>
                <a:gd name="T15" fmla="*/ 404 h 510"/>
                <a:gd name="T16" fmla="*/ 872 w 878"/>
                <a:gd name="T17" fmla="*/ 437 h 510"/>
                <a:gd name="T18" fmla="*/ 857 w 878"/>
                <a:gd name="T19" fmla="*/ 467 h 510"/>
                <a:gd name="T20" fmla="*/ 834 w 878"/>
                <a:gd name="T21" fmla="*/ 489 h 510"/>
                <a:gd name="T22" fmla="*/ 804 w 878"/>
                <a:gd name="T23" fmla="*/ 505 h 510"/>
                <a:gd name="T24" fmla="*/ 772 w 878"/>
                <a:gd name="T25" fmla="*/ 510 h 510"/>
                <a:gd name="T26" fmla="*/ 106 w 878"/>
                <a:gd name="T27" fmla="*/ 510 h 510"/>
                <a:gd name="T28" fmla="*/ 74 w 878"/>
                <a:gd name="T29" fmla="*/ 505 h 510"/>
                <a:gd name="T30" fmla="*/ 44 w 878"/>
                <a:gd name="T31" fmla="*/ 489 h 510"/>
                <a:gd name="T32" fmla="*/ 21 w 878"/>
                <a:gd name="T33" fmla="*/ 467 h 510"/>
                <a:gd name="T34" fmla="*/ 6 w 878"/>
                <a:gd name="T35" fmla="*/ 437 h 510"/>
                <a:gd name="T36" fmla="*/ 0 w 878"/>
                <a:gd name="T37" fmla="*/ 404 h 510"/>
                <a:gd name="T38" fmla="*/ 0 w 878"/>
                <a:gd name="T39" fmla="*/ 106 h 510"/>
                <a:gd name="T40" fmla="*/ 6 w 878"/>
                <a:gd name="T41" fmla="*/ 74 h 510"/>
                <a:gd name="T42" fmla="*/ 21 w 878"/>
                <a:gd name="T43" fmla="*/ 44 h 510"/>
                <a:gd name="T44" fmla="*/ 44 w 878"/>
                <a:gd name="T45" fmla="*/ 21 h 510"/>
                <a:gd name="T46" fmla="*/ 74 w 878"/>
                <a:gd name="T47" fmla="*/ 6 h 510"/>
                <a:gd name="T48" fmla="*/ 106 w 878"/>
                <a:gd name="T49"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8" h="510">
                  <a:moveTo>
                    <a:pt x="106" y="0"/>
                  </a:moveTo>
                  <a:lnTo>
                    <a:pt x="772" y="0"/>
                  </a:lnTo>
                  <a:lnTo>
                    <a:pt x="804" y="6"/>
                  </a:lnTo>
                  <a:lnTo>
                    <a:pt x="834" y="21"/>
                  </a:lnTo>
                  <a:lnTo>
                    <a:pt x="857" y="44"/>
                  </a:lnTo>
                  <a:lnTo>
                    <a:pt x="872" y="74"/>
                  </a:lnTo>
                  <a:lnTo>
                    <a:pt x="878" y="106"/>
                  </a:lnTo>
                  <a:lnTo>
                    <a:pt x="878" y="404"/>
                  </a:lnTo>
                  <a:lnTo>
                    <a:pt x="872" y="437"/>
                  </a:lnTo>
                  <a:lnTo>
                    <a:pt x="857" y="467"/>
                  </a:lnTo>
                  <a:lnTo>
                    <a:pt x="834" y="489"/>
                  </a:lnTo>
                  <a:lnTo>
                    <a:pt x="804" y="505"/>
                  </a:lnTo>
                  <a:lnTo>
                    <a:pt x="772" y="510"/>
                  </a:lnTo>
                  <a:lnTo>
                    <a:pt x="106" y="510"/>
                  </a:lnTo>
                  <a:lnTo>
                    <a:pt x="74" y="505"/>
                  </a:lnTo>
                  <a:lnTo>
                    <a:pt x="44" y="489"/>
                  </a:lnTo>
                  <a:lnTo>
                    <a:pt x="21" y="467"/>
                  </a:lnTo>
                  <a:lnTo>
                    <a:pt x="6" y="437"/>
                  </a:lnTo>
                  <a:lnTo>
                    <a:pt x="0" y="404"/>
                  </a:lnTo>
                  <a:lnTo>
                    <a:pt x="0" y="106"/>
                  </a:lnTo>
                  <a:lnTo>
                    <a:pt x="6" y="74"/>
                  </a:lnTo>
                  <a:lnTo>
                    <a:pt x="21" y="44"/>
                  </a:lnTo>
                  <a:lnTo>
                    <a:pt x="44" y="21"/>
                  </a:lnTo>
                  <a:lnTo>
                    <a:pt x="74" y="6"/>
                  </a:lnTo>
                  <a:lnTo>
                    <a:pt x="106" y="0"/>
                  </a:lnTo>
                  <a:close/>
                </a:path>
              </a:pathLst>
            </a:custGeom>
            <a:solidFill>
              <a:srgbClr val="F8991D"/>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4" name="Freeform 13"/>
            <p:cNvSpPr>
              <a:spLocks/>
            </p:cNvSpPr>
            <p:nvPr/>
          </p:nvSpPr>
          <p:spPr bwMode="auto">
            <a:xfrm>
              <a:off x="6462283" y="2926494"/>
              <a:ext cx="703532" cy="673865"/>
            </a:xfrm>
            <a:custGeom>
              <a:avLst/>
              <a:gdLst>
                <a:gd name="T0" fmla="*/ 155 w 830"/>
                <a:gd name="T1" fmla="*/ 0 h 795"/>
                <a:gd name="T2" fmla="*/ 136 w 830"/>
                <a:gd name="T3" fmla="*/ 20 h 795"/>
                <a:gd name="T4" fmla="*/ 125 w 830"/>
                <a:gd name="T5" fmla="*/ 45 h 795"/>
                <a:gd name="T6" fmla="*/ 119 w 830"/>
                <a:gd name="T7" fmla="*/ 71 h 795"/>
                <a:gd name="T8" fmla="*/ 121 w 830"/>
                <a:gd name="T9" fmla="*/ 98 h 795"/>
                <a:gd name="T10" fmla="*/ 129 w 830"/>
                <a:gd name="T11" fmla="*/ 124 h 795"/>
                <a:gd name="T12" fmla="*/ 144 w 830"/>
                <a:gd name="T13" fmla="*/ 149 h 795"/>
                <a:gd name="T14" fmla="*/ 569 w 830"/>
                <a:gd name="T15" fmla="*/ 657 h 795"/>
                <a:gd name="T16" fmla="*/ 590 w 830"/>
                <a:gd name="T17" fmla="*/ 678 h 795"/>
                <a:gd name="T18" fmla="*/ 615 w 830"/>
                <a:gd name="T19" fmla="*/ 689 h 795"/>
                <a:gd name="T20" fmla="*/ 641 w 830"/>
                <a:gd name="T21" fmla="*/ 695 h 795"/>
                <a:gd name="T22" fmla="*/ 668 w 830"/>
                <a:gd name="T23" fmla="*/ 695 h 795"/>
                <a:gd name="T24" fmla="*/ 694 w 830"/>
                <a:gd name="T25" fmla="*/ 687 h 795"/>
                <a:gd name="T26" fmla="*/ 719 w 830"/>
                <a:gd name="T27" fmla="*/ 672 h 795"/>
                <a:gd name="T28" fmla="*/ 830 w 830"/>
                <a:gd name="T29" fmla="*/ 578 h 795"/>
                <a:gd name="T30" fmla="*/ 828 w 830"/>
                <a:gd name="T31" fmla="*/ 580 h 795"/>
                <a:gd name="T32" fmla="*/ 600 w 830"/>
                <a:gd name="T33" fmla="*/ 770 h 795"/>
                <a:gd name="T34" fmla="*/ 577 w 830"/>
                <a:gd name="T35" fmla="*/ 786 h 795"/>
                <a:gd name="T36" fmla="*/ 550 w 830"/>
                <a:gd name="T37" fmla="*/ 793 h 795"/>
                <a:gd name="T38" fmla="*/ 522 w 830"/>
                <a:gd name="T39" fmla="*/ 795 h 795"/>
                <a:gd name="T40" fmla="*/ 496 w 830"/>
                <a:gd name="T41" fmla="*/ 789 h 795"/>
                <a:gd name="T42" fmla="*/ 471 w 830"/>
                <a:gd name="T43" fmla="*/ 776 h 795"/>
                <a:gd name="T44" fmla="*/ 450 w 830"/>
                <a:gd name="T45" fmla="*/ 757 h 795"/>
                <a:gd name="T46" fmla="*/ 25 w 830"/>
                <a:gd name="T47" fmla="*/ 247 h 795"/>
                <a:gd name="T48" fmla="*/ 10 w 830"/>
                <a:gd name="T49" fmla="*/ 223 h 795"/>
                <a:gd name="T50" fmla="*/ 2 w 830"/>
                <a:gd name="T51" fmla="*/ 196 h 795"/>
                <a:gd name="T52" fmla="*/ 0 w 830"/>
                <a:gd name="T53" fmla="*/ 170 h 795"/>
                <a:gd name="T54" fmla="*/ 6 w 830"/>
                <a:gd name="T55" fmla="*/ 143 h 795"/>
                <a:gd name="T56" fmla="*/ 19 w 830"/>
                <a:gd name="T57" fmla="*/ 119 h 795"/>
                <a:gd name="T58" fmla="*/ 38 w 830"/>
                <a:gd name="T59" fmla="*/ 98 h 795"/>
                <a:gd name="T60" fmla="*/ 155 w 830"/>
                <a:gd name="T61" fmla="*/ 0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795">
                  <a:moveTo>
                    <a:pt x="155" y="0"/>
                  </a:moveTo>
                  <a:lnTo>
                    <a:pt x="136" y="20"/>
                  </a:lnTo>
                  <a:lnTo>
                    <a:pt x="125" y="45"/>
                  </a:lnTo>
                  <a:lnTo>
                    <a:pt x="119" y="71"/>
                  </a:lnTo>
                  <a:lnTo>
                    <a:pt x="121" y="98"/>
                  </a:lnTo>
                  <a:lnTo>
                    <a:pt x="129" y="124"/>
                  </a:lnTo>
                  <a:lnTo>
                    <a:pt x="144" y="149"/>
                  </a:lnTo>
                  <a:lnTo>
                    <a:pt x="569" y="657"/>
                  </a:lnTo>
                  <a:lnTo>
                    <a:pt x="590" y="678"/>
                  </a:lnTo>
                  <a:lnTo>
                    <a:pt x="615" y="689"/>
                  </a:lnTo>
                  <a:lnTo>
                    <a:pt x="641" y="695"/>
                  </a:lnTo>
                  <a:lnTo>
                    <a:pt x="668" y="695"/>
                  </a:lnTo>
                  <a:lnTo>
                    <a:pt x="694" y="687"/>
                  </a:lnTo>
                  <a:lnTo>
                    <a:pt x="719" y="672"/>
                  </a:lnTo>
                  <a:lnTo>
                    <a:pt x="830" y="578"/>
                  </a:lnTo>
                  <a:lnTo>
                    <a:pt x="828" y="580"/>
                  </a:lnTo>
                  <a:lnTo>
                    <a:pt x="600" y="770"/>
                  </a:lnTo>
                  <a:lnTo>
                    <a:pt x="577" y="786"/>
                  </a:lnTo>
                  <a:lnTo>
                    <a:pt x="550" y="793"/>
                  </a:lnTo>
                  <a:lnTo>
                    <a:pt x="522" y="795"/>
                  </a:lnTo>
                  <a:lnTo>
                    <a:pt x="496" y="789"/>
                  </a:lnTo>
                  <a:lnTo>
                    <a:pt x="471" y="776"/>
                  </a:lnTo>
                  <a:lnTo>
                    <a:pt x="450" y="757"/>
                  </a:lnTo>
                  <a:lnTo>
                    <a:pt x="25" y="247"/>
                  </a:lnTo>
                  <a:lnTo>
                    <a:pt x="10" y="223"/>
                  </a:lnTo>
                  <a:lnTo>
                    <a:pt x="2" y="196"/>
                  </a:lnTo>
                  <a:lnTo>
                    <a:pt x="0" y="170"/>
                  </a:lnTo>
                  <a:lnTo>
                    <a:pt x="6" y="143"/>
                  </a:lnTo>
                  <a:lnTo>
                    <a:pt x="19" y="119"/>
                  </a:lnTo>
                  <a:lnTo>
                    <a:pt x="38" y="98"/>
                  </a:lnTo>
                  <a:lnTo>
                    <a:pt x="155" y="0"/>
                  </a:lnTo>
                  <a:close/>
                </a:path>
              </a:pathLst>
            </a:custGeom>
            <a:solidFill>
              <a:srgbClr val="03A788">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5" name="Freeform 14"/>
            <p:cNvSpPr>
              <a:spLocks/>
            </p:cNvSpPr>
            <p:nvPr/>
          </p:nvSpPr>
          <p:spPr bwMode="auto">
            <a:xfrm>
              <a:off x="6726743" y="3605444"/>
              <a:ext cx="344985" cy="781513"/>
            </a:xfrm>
            <a:custGeom>
              <a:avLst/>
              <a:gdLst>
                <a:gd name="T0" fmla="*/ 240 w 407"/>
                <a:gd name="T1" fmla="*/ 0 h 922"/>
                <a:gd name="T2" fmla="*/ 269 w 407"/>
                <a:gd name="T3" fmla="*/ 2 h 922"/>
                <a:gd name="T4" fmla="*/ 407 w 407"/>
                <a:gd name="T5" fmla="*/ 32 h 922"/>
                <a:gd name="T6" fmla="*/ 376 w 407"/>
                <a:gd name="T7" fmla="*/ 34 h 922"/>
                <a:gd name="T8" fmla="*/ 348 w 407"/>
                <a:gd name="T9" fmla="*/ 43 h 922"/>
                <a:gd name="T10" fmla="*/ 324 w 407"/>
                <a:gd name="T11" fmla="*/ 60 h 922"/>
                <a:gd name="T12" fmla="*/ 305 w 407"/>
                <a:gd name="T13" fmla="*/ 85 h 922"/>
                <a:gd name="T14" fmla="*/ 293 w 407"/>
                <a:gd name="T15" fmla="*/ 115 h 922"/>
                <a:gd name="T16" fmla="*/ 151 w 407"/>
                <a:gd name="T17" fmla="*/ 763 h 922"/>
                <a:gd name="T18" fmla="*/ 150 w 407"/>
                <a:gd name="T19" fmla="*/ 791 h 922"/>
                <a:gd name="T20" fmla="*/ 155 w 407"/>
                <a:gd name="T21" fmla="*/ 818 h 922"/>
                <a:gd name="T22" fmla="*/ 167 w 407"/>
                <a:gd name="T23" fmla="*/ 842 h 922"/>
                <a:gd name="T24" fmla="*/ 184 w 407"/>
                <a:gd name="T25" fmla="*/ 863 h 922"/>
                <a:gd name="T26" fmla="*/ 206 w 407"/>
                <a:gd name="T27" fmla="*/ 880 h 922"/>
                <a:gd name="T28" fmla="*/ 233 w 407"/>
                <a:gd name="T29" fmla="*/ 890 h 922"/>
                <a:gd name="T30" fmla="*/ 386 w 407"/>
                <a:gd name="T31" fmla="*/ 922 h 922"/>
                <a:gd name="T32" fmla="*/ 375 w 407"/>
                <a:gd name="T33" fmla="*/ 920 h 922"/>
                <a:gd name="T34" fmla="*/ 83 w 407"/>
                <a:gd name="T35" fmla="*/ 857 h 922"/>
                <a:gd name="T36" fmla="*/ 57 w 407"/>
                <a:gd name="T37" fmla="*/ 848 h 922"/>
                <a:gd name="T38" fmla="*/ 34 w 407"/>
                <a:gd name="T39" fmla="*/ 831 h 922"/>
                <a:gd name="T40" fmla="*/ 15 w 407"/>
                <a:gd name="T41" fmla="*/ 810 h 922"/>
                <a:gd name="T42" fmla="*/ 4 w 407"/>
                <a:gd name="T43" fmla="*/ 786 h 922"/>
                <a:gd name="T44" fmla="*/ 0 w 407"/>
                <a:gd name="T45" fmla="*/ 759 h 922"/>
                <a:gd name="T46" fmla="*/ 2 w 407"/>
                <a:gd name="T47" fmla="*/ 731 h 922"/>
                <a:gd name="T48" fmla="*/ 142 w 407"/>
                <a:gd name="T49" fmla="*/ 83 h 922"/>
                <a:gd name="T50" fmla="*/ 153 w 407"/>
                <a:gd name="T51" fmla="*/ 56 h 922"/>
                <a:gd name="T52" fmla="*/ 168 w 407"/>
                <a:gd name="T53" fmla="*/ 34 h 922"/>
                <a:gd name="T54" fmla="*/ 189 w 407"/>
                <a:gd name="T55" fmla="*/ 15 h 922"/>
                <a:gd name="T56" fmla="*/ 214 w 407"/>
                <a:gd name="T57" fmla="*/ 4 h 922"/>
                <a:gd name="T58" fmla="*/ 240 w 407"/>
                <a:gd name="T59" fmla="*/ 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7" h="922">
                  <a:moveTo>
                    <a:pt x="240" y="0"/>
                  </a:moveTo>
                  <a:lnTo>
                    <a:pt x="269" y="2"/>
                  </a:lnTo>
                  <a:lnTo>
                    <a:pt x="407" y="32"/>
                  </a:lnTo>
                  <a:lnTo>
                    <a:pt x="376" y="34"/>
                  </a:lnTo>
                  <a:lnTo>
                    <a:pt x="348" y="43"/>
                  </a:lnTo>
                  <a:lnTo>
                    <a:pt x="324" y="60"/>
                  </a:lnTo>
                  <a:lnTo>
                    <a:pt x="305" y="85"/>
                  </a:lnTo>
                  <a:lnTo>
                    <a:pt x="293" y="115"/>
                  </a:lnTo>
                  <a:lnTo>
                    <a:pt x="151" y="763"/>
                  </a:lnTo>
                  <a:lnTo>
                    <a:pt x="150" y="791"/>
                  </a:lnTo>
                  <a:lnTo>
                    <a:pt x="155" y="818"/>
                  </a:lnTo>
                  <a:lnTo>
                    <a:pt x="167" y="842"/>
                  </a:lnTo>
                  <a:lnTo>
                    <a:pt x="184" y="863"/>
                  </a:lnTo>
                  <a:lnTo>
                    <a:pt x="206" y="880"/>
                  </a:lnTo>
                  <a:lnTo>
                    <a:pt x="233" y="890"/>
                  </a:lnTo>
                  <a:lnTo>
                    <a:pt x="386" y="922"/>
                  </a:lnTo>
                  <a:lnTo>
                    <a:pt x="375" y="920"/>
                  </a:lnTo>
                  <a:lnTo>
                    <a:pt x="83" y="857"/>
                  </a:lnTo>
                  <a:lnTo>
                    <a:pt x="57" y="848"/>
                  </a:lnTo>
                  <a:lnTo>
                    <a:pt x="34" y="831"/>
                  </a:lnTo>
                  <a:lnTo>
                    <a:pt x="15" y="810"/>
                  </a:lnTo>
                  <a:lnTo>
                    <a:pt x="4" y="786"/>
                  </a:lnTo>
                  <a:lnTo>
                    <a:pt x="0" y="759"/>
                  </a:lnTo>
                  <a:lnTo>
                    <a:pt x="2" y="731"/>
                  </a:lnTo>
                  <a:lnTo>
                    <a:pt x="142" y="83"/>
                  </a:lnTo>
                  <a:lnTo>
                    <a:pt x="153" y="56"/>
                  </a:lnTo>
                  <a:lnTo>
                    <a:pt x="168" y="34"/>
                  </a:lnTo>
                  <a:lnTo>
                    <a:pt x="189" y="15"/>
                  </a:lnTo>
                  <a:lnTo>
                    <a:pt x="214" y="4"/>
                  </a:lnTo>
                  <a:lnTo>
                    <a:pt x="240" y="0"/>
                  </a:lnTo>
                  <a:close/>
                </a:path>
              </a:pathLst>
            </a:custGeom>
            <a:solidFill>
              <a:srgbClr val="D8323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6" name="Freeform 15"/>
            <p:cNvSpPr>
              <a:spLocks/>
            </p:cNvSpPr>
            <p:nvPr/>
          </p:nvSpPr>
          <p:spPr bwMode="auto">
            <a:xfrm>
              <a:off x="6096955" y="4297109"/>
              <a:ext cx="789990" cy="493319"/>
            </a:xfrm>
            <a:custGeom>
              <a:avLst/>
              <a:gdLst>
                <a:gd name="T0" fmla="*/ 709 w 932"/>
                <a:gd name="T1" fmla="*/ 0 h 582"/>
                <a:gd name="T2" fmla="*/ 736 w 932"/>
                <a:gd name="T3" fmla="*/ 6 h 582"/>
                <a:gd name="T4" fmla="*/ 760 w 932"/>
                <a:gd name="T5" fmla="*/ 17 h 582"/>
                <a:gd name="T6" fmla="*/ 781 w 932"/>
                <a:gd name="T7" fmla="*/ 36 h 582"/>
                <a:gd name="T8" fmla="*/ 798 w 932"/>
                <a:gd name="T9" fmla="*/ 58 h 582"/>
                <a:gd name="T10" fmla="*/ 930 w 932"/>
                <a:gd name="T11" fmla="*/ 325 h 582"/>
                <a:gd name="T12" fmla="*/ 932 w 932"/>
                <a:gd name="T13" fmla="*/ 331 h 582"/>
                <a:gd name="T14" fmla="*/ 866 w 932"/>
                <a:gd name="T15" fmla="*/ 198 h 582"/>
                <a:gd name="T16" fmla="*/ 851 w 932"/>
                <a:gd name="T17" fmla="*/ 176 h 582"/>
                <a:gd name="T18" fmla="*/ 830 w 932"/>
                <a:gd name="T19" fmla="*/ 157 h 582"/>
                <a:gd name="T20" fmla="*/ 806 w 932"/>
                <a:gd name="T21" fmla="*/ 145 h 582"/>
                <a:gd name="T22" fmla="*/ 779 w 932"/>
                <a:gd name="T23" fmla="*/ 140 h 582"/>
                <a:gd name="T24" fmla="*/ 751 w 932"/>
                <a:gd name="T25" fmla="*/ 142 h 582"/>
                <a:gd name="T26" fmla="*/ 724 w 932"/>
                <a:gd name="T27" fmla="*/ 151 h 582"/>
                <a:gd name="T28" fmla="*/ 129 w 932"/>
                <a:gd name="T29" fmla="*/ 446 h 582"/>
                <a:gd name="T30" fmla="*/ 106 w 932"/>
                <a:gd name="T31" fmla="*/ 461 h 582"/>
                <a:gd name="T32" fmla="*/ 89 w 932"/>
                <a:gd name="T33" fmla="*/ 482 h 582"/>
                <a:gd name="T34" fmla="*/ 76 w 932"/>
                <a:gd name="T35" fmla="*/ 504 h 582"/>
                <a:gd name="T36" fmla="*/ 70 w 932"/>
                <a:gd name="T37" fmla="*/ 531 h 582"/>
                <a:gd name="T38" fmla="*/ 70 w 932"/>
                <a:gd name="T39" fmla="*/ 557 h 582"/>
                <a:gd name="T40" fmla="*/ 78 w 932"/>
                <a:gd name="T41" fmla="*/ 582 h 582"/>
                <a:gd name="T42" fmla="*/ 11 w 932"/>
                <a:gd name="T43" fmla="*/ 448 h 582"/>
                <a:gd name="T44" fmla="*/ 2 w 932"/>
                <a:gd name="T45" fmla="*/ 421 h 582"/>
                <a:gd name="T46" fmla="*/ 0 w 932"/>
                <a:gd name="T47" fmla="*/ 393 h 582"/>
                <a:gd name="T48" fmla="*/ 6 w 932"/>
                <a:gd name="T49" fmla="*/ 366 h 582"/>
                <a:gd name="T50" fmla="*/ 19 w 932"/>
                <a:gd name="T51" fmla="*/ 342 h 582"/>
                <a:gd name="T52" fmla="*/ 36 w 932"/>
                <a:gd name="T53" fmla="*/ 321 h 582"/>
                <a:gd name="T54" fmla="*/ 59 w 932"/>
                <a:gd name="T55" fmla="*/ 306 h 582"/>
                <a:gd name="T56" fmla="*/ 654 w 932"/>
                <a:gd name="T57" fmla="*/ 11 h 582"/>
                <a:gd name="T58" fmla="*/ 681 w 932"/>
                <a:gd name="T59" fmla="*/ 2 h 582"/>
                <a:gd name="T60" fmla="*/ 709 w 932"/>
                <a:gd name="T61" fmla="*/ 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2" h="582">
                  <a:moveTo>
                    <a:pt x="709" y="0"/>
                  </a:moveTo>
                  <a:lnTo>
                    <a:pt x="736" y="6"/>
                  </a:lnTo>
                  <a:lnTo>
                    <a:pt x="760" y="17"/>
                  </a:lnTo>
                  <a:lnTo>
                    <a:pt x="781" y="36"/>
                  </a:lnTo>
                  <a:lnTo>
                    <a:pt x="798" y="58"/>
                  </a:lnTo>
                  <a:lnTo>
                    <a:pt x="930" y="325"/>
                  </a:lnTo>
                  <a:lnTo>
                    <a:pt x="932" y="331"/>
                  </a:lnTo>
                  <a:lnTo>
                    <a:pt x="866" y="198"/>
                  </a:lnTo>
                  <a:lnTo>
                    <a:pt x="851" y="176"/>
                  </a:lnTo>
                  <a:lnTo>
                    <a:pt x="830" y="157"/>
                  </a:lnTo>
                  <a:lnTo>
                    <a:pt x="806" y="145"/>
                  </a:lnTo>
                  <a:lnTo>
                    <a:pt x="779" y="140"/>
                  </a:lnTo>
                  <a:lnTo>
                    <a:pt x="751" y="142"/>
                  </a:lnTo>
                  <a:lnTo>
                    <a:pt x="724" y="151"/>
                  </a:lnTo>
                  <a:lnTo>
                    <a:pt x="129" y="446"/>
                  </a:lnTo>
                  <a:lnTo>
                    <a:pt x="106" y="461"/>
                  </a:lnTo>
                  <a:lnTo>
                    <a:pt x="89" y="482"/>
                  </a:lnTo>
                  <a:lnTo>
                    <a:pt x="76" y="504"/>
                  </a:lnTo>
                  <a:lnTo>
                    <a:pt x="70" y="531"/>
                  </a:lnTo>
                  <a:lnTo>
                    <a:pt x="70" y="557"/>
                  </a:lnTo>
                  <a:lnTo>
                    <a:pt x="78" y="582"/>
                  </a:lnTo>
                  <a:lnTo>
                    <a:pt x="11" y="448"/>
                  </a:lnTo>
                  <a:lnTo>
                    <a:pt x="2" y="421"/>
                  </a:lnTo>
                  <a:lnTo>
                    <a:pt x="0" y="393"/>
                  </a:lnTo>
                  <a:lnTo>
                    <a:pt x="6" y="366"/>
                  </a:lnTo>
                  <a:lnTo>
                    <a:pt x="19" y="342"/>
                  </a:lnTo>
                  <a:lnTo>
                    <a:pt x="36" y="321"/>
                  </a:lnTo>
                  <a:lnTo>
                    <a:pt x="59" y="306"/>
                  </a:lnTo>
                  <a:lnTo>
                    <a:pt x="654" y="11"/>
                  </a:lnTo>
                  <a:lnTo>
                    <a:pt x="681" y="2"/>
                  </a:lnTo>
                  <a:lnTo>
                    <a:pt x="709" y="0"/>
                  </a:lnTo>
                  <a:close/>
                </a:path>
              </a:pathLst>
            </a:custGeom>
            <a:solidFill>
              <a:srgbClr val="037AB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7" name="Freeform 16"/>
            <p:cNvSpPr>
              <a:spLocks/>
            </p:cNvSpPr>
            <p:nvPr/>
          </p:nvSpPr>
          <p:spPr bwMode="auto">
            <a:xfrm>
              <a:off x="5361213" y="4313215"/>
              <a:ext cx="734046" cy="603511"/>
            </a:xfrm>
            <a:custGeom>
              <a:avLst/>
              <a:gdLst>
                <a:gd name="T0" fmla="*/ 153 w 866"/>
                <a:gd name="T1" fmla="*/ 0 h 712"/>
                <a:gd name="T2" fmla="*/ 182 w 866"/>
                <a:gd name="T3" fmla="*/ 2 h 712"/>
                <a:gd name="T4" fmla="*/ 208 w 866"/>
                <a:gd name="T5" fmla="*/ 9 h 712"/>
                <a:gd name="T6" fmla="*/ 806 w 866"/>
                <a:gd name="T7" fmla="*/ 300 h 712"/>
                <a:gd name="T8" fmla="*/ 830 w 866"/>
                <a:gd name="T9" fmla="*/ 315 h 712"/>
                <a:gd name="T10" fmla="*/ 847 w 866"/>
                <a:gd name="T11" fmla="*/ 336 h 712"/>
                <a:gd name="T12" fmla="*/ 860 w 866"/>
                <a:gd name="T13" fmla="*/ 361 h 712"/>
                <a:gd name="T14" fmla="*/ 866 w 866"/>
                <a:gd name="T15" fmla="*/ 387 h 712"/>
                <a:gd name="T16" fmla="*/ 864 w 866"/>
                <a:gd name="T17" fmla="*/ 415 h 712"/>
                <a:gd name="T18" fmla="*/ 855 w 866"/>
                <a:gd name="T19" fmla="*/ 442 h 712"/>
                <a:gd name="T20" fmla="*/ 724 w 866"/>
                <a:gd name="T21" fmla="*/ 708 h 712"/>
                <a:gd name="T22" fmla="*/ 724 w 866"/>
                <a:gd name="T23" fmla="*/ 712 h 712"/>
                <a:gd name="T24" fmla="*/ 789 w 866"/>
                <a:gd name="T25" fmla="*/ 580 h 712"/>
                <a:gd name="T26" fmla="*/ 796 w 866"/>
                <a:gd name="T27" fmla="*/ 553 h 712"/>
                <a:gd name="T28" fmla="*/ 798 w 866"/>
                <a:gd name="T29" fmla="*/ 525 h 712"/>
                <a:gd name="T30" fmla="*/ 792 w 866"/>
                <a:gd name="T31" fmla="*/ 499 h 712"/>
                <a:gd name="T32" fmla="*/ 781 w 866"/>
                <a:gd name="T33" fmla="*/ 474 h 712"/>
                <a:gd name="T34" fmla="*/ 762 w 866"/>
                <a:gd name="T35" fmla="*/ 453 h 712"/>
                <a:gd name="T36" fmla="*/ 739 w 866"/>
                <a:gd name="T37" fmla="*/ 438 h 712"/>
                <a:gd name="T38" fmla="*/ 142 w 866"/>
                <a:gd name="T39" fmla="*/ 147 h 712"/>
                <a:gd name="T40" fmla="*/ 115 w 866"/>
                <a:gd name="T41" fmla="*/ 140 h 712"/>
                <a:gd name="T42" fmla="*/ 87 w 866"/>
                <a:gd name="T43" fmla="*/ 138 h 712"/>
                <a:gd name="T44" fmla="*/ 63 w 866"/>
                <a:gd name="T45" fmla="*/ 143 h 712"/>
                <a:gd name="T46" fmla="*/ 38 w 866"/>
                <a:gd name="T47" fmla="*/ 155 h 712"/>
                <a:gd name="T48" fmla="*/ 17 w 866"/>
                <a:gd name="T49" fmla="*/ 172 h 712"/>
                <a:gd name="T50" fmla="*/ 0 w 866"/>
                <a:gd name="T51" fmla="*/ 194 h 712"/>
                <a:gd name="T52" fmla="*/ 66 w 866"/>
                <a:gd name="T53" fmla="*/ 58 h 712"/>
                <a:gd name="T54" fmla="*/ 81 w 866"/>
                <a:gd name="T55" fmla="*/ 36 h 712"/>
                <a:gd name="T56" fmla="*/ 102 w 866"/>
                <a:gd name="T57" fmla="*/ 17 h 712"/>
                <a:gd name="T58" fmla="*/ 127 w 866"/>
                <a:gd name="T59" fmla="*/ 5 h 712"/>
                <a:gd name="T60" fmla="*/ 153 w 866"/>
                <a:gd name="T61"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6" h="712">
                  <a:moveTo>
                    <a:pt x="153" y="0"/>
                  </a:moveTo>
                  <a:lnTo>
                    <a:pt x="182" y="2"/>
                  </a:lnTo>
                  <a:lnTo>
                    <a:pt x="208" y="9"/>
                  </a:lnTo>
                  <a:lnTo>
                    <a:pt x="806" y="300"/>
                  </a:lnTo>
                  <a:lnTo>
                    <a:pt x="830" y="315"/>
                  </a:lnTo>
                  <a:lnTo>
                    <a:pt x="847" y="336"/>
                  </a:lnTo>
                  <a:lnTo>
                    <a:pt x="860" y="361"/>
                  </a:lnTo>
                  <a:lnTo>
                    <a:pt x="866" y="387"/>
                  </a:lnTo>
                  <a:lnTo>
                    <a:pt x="864" y="415"/>
                  </a:lnTo>
                  <a:lnTo>
                    <a:pt x="855" y="442"/>
                  </a:lnTo>
                  <a:lnTo>
                    <a:pt x="724" y="708"/>
                  </a:lnTo>
                  <a:lnTo>
                    <a:pt x="724" y="712"/>
                  </a:lnTo>
                  <a:lnTo>
                    <a:pt x="789" y="580"/>
                  </a:lnTo>
                  <a:lnTo>
                    <a:pt x="796" y="553"/>
                  </a:lnTo>
                  <a:lnTo>
                    <a:pt x="798" y="525"/>
                  </a:lnTo>
                  <a:lnTo>
                    <a:pt x="792" y="499"/>
                  </a:lnTo>
                  <a:lnTo>
                    <a:pt x="781" y="474"/>
                  </a:lnTo>
                  <a:lnTo>
                    <a:pt x="762" y="453"/>
                  </a:lnTo>
                  <a:lnTo>
                    <a:pt x="739" y="438"/>
                  </a:lnTo>
                  <a:lnTo>
                    <a:pt x="142" y="147"/>
                  </a:lnTo>
                  <a:lnTo>
                    <a:pt x="115" y="140"/>
                  </a:lnTo>
                  <a:lnTo>
                    <a:pt x="87" y="138"/>
                  </a:lnTo>
                  <a:lnTo>
                    <a:pt x="63" y="143"/>
                  </a:lnTo>
                  <a:lnTo>
                    <a:pt x="38" y="155"/>
                  </a:lnTo>
                  <a:lnTo>
                    <a:pt x="17" y="172"/>
                  </a:lnTo>
                  <a:lnTo>
                    <a:pt x="0" y="194"/>
                  </a:lnTo>
                  <a:lnTo>
                    <a:pt x="66" y="58"/>
                  </a:lnTo>
                  <a:lnTo>
                    <a:pt x="81" y="36"/>
                  </a:lnTo>
                  <a:lnTo>
                    <a:pt x="102" y="17"/>
                  </a:lnTo>
                  <a:lnTo>
                    <a:pt x="127" y="5"/>
                  </a:lnTo>
                  <a:lnTo>
                    <a:pt x="153" y="0"/>
                  </a:lnTo>
                  <a:close/>
                </a:path>
              </a:pathLst>
            </a:custGeom>
            <a:solidFill>
              <a:srgbClr val="F8991D">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8" name="Freeform 17"/>
            <p:cNvSpPr>
              <a:spLocks/>
            </p:cNvSpPr>
            <p:nvPr/>
          </p:nvSpPr>
          <p:spPr bwMode="auto">
            <a:xfrm>
              <a:off x="5112858" y="3635959"/>
              <a:ext cx="338204" cy="781513"/>
            </a:xfrm>
            <a:custGeom>
              <a:avLst/>
              <a:gdLst>
                <a:gd name="T0" fmla="*/ 161 w 399"/>
                <a:gd name="T1" fmla="*/ 0 h 922"/>
                <a:gd name="T2" fmla="*/ 189 w 399"/>
                <a:gd name="T3" fmla="*/ 5 h 922"/>
                <a:gd name="T4" fmla="*/ 214 w 399"/>
                <a:gd name="T5" fmla="*/ 17 h 922"/>
                <a:gd name="T6" fmla="*/ 235 w 399"/>
                <a:gd name="T7" fmla="*/ 34 h 922"/>
                <a:gd name="T8" fmla="*/ 250 w 399"/>
                <a:gd name="T9" fmla="*/ 56 h 922"/>
                <a:gd name="T10" fmla="*/ 259 w 399"/>
                <a:gd name="T11" fmla="*/ 83 h 922"/>
                <a:gd name="T12" fmla="*/ 397 w 399"/>
                <a:gd name="T13" fmla="*/ 733 h 922"/>
                <a:gd name="T14" fmla="*/ 399 w 399"/>
                <a:gd name="T15" fmla="*/ 761 h 922"/>
                <a:gd name="T16" fmla="*/ 393 w 399"/>
                <a:gd name="T17" fmla="*/ 787 h 922"/>
                <a:gd name="T18" fmla="*/ 382 w 399"/>
                <a:gd name="T19" fmla="*/ 812 h 922"/>
                <a:gd name="T20" fmla="*/ 365 w 399"/>
                <a:gd name="T21" fmla="*/ 833 h 922"/>
                <a:gd name="T22" fmla="*/ 342 w 399"/>
                <a:gd name="T23" fmla="*/ 850 h 922"/>
                <a:gd name="T24" fmla="*/ 316 w 399"/>
                <a:gd name="T25" fmla="*/ 859 h 922"/>
                <a:gd name="T26" fmla="*/ 25 w 399"/>
                <a:gd name="T27" fmla="*/ 922 h 922"/>
                <a:gd name="T28" fmla="*/ 13 w 399"/>
                <a:gd name="T29" fmla="*/ 922 h 922"/>
                <a:gd name="T30" fmla="*/ 170 w 399"/>
                <a:gd name="T31" fmla="*/ 889 h 922"/>
                <a:gd name="T32" fmla="*/ 197 w 399"/>
                <a:gd name="T33" fmla="*/ 880 h 922"/>
                <a:gd name="T34" fmla="*/ 219 w 399"/>
                <a:gd name="T35" fmla="*/ 863 h 922"/>
                <a:gd name="T36" fmla="*/ 236 w 399"/>
                <a:gd name="T37" fmla="*/ 842 h 922"/>
                <a:gd name="T38" fmla="*/ 250 w 399"/>
                <a:gd name="T39" fmla="*/ 818 h 922"/>
                <a:gd name="T40" fmla="*/ 253 w 399"/>
                <a:gd name="T41" fmla="*/ 791 h 922"/>
                <a:gd name="T42" fmla="*/ 252 w 399"/>
                <a:gd name="T43" fmla="*/ 763 h 922"/>
                <a:gd name="T44" fmla="*/ 114 w 399"/>
                <a:gd name="T45" fmla="*/ 113 h 922"/>
                <a:gd name="T46" fmla="*/ 102 w 399"/>
                <a:gd name="T47" fmla="*/ 85 h 922"/>
                <a:gd name="T48" fmla="*/ 85 w 399"/>
                <a:gd name="T49" fmla="*/ 60 h 922"/>
                <a:gd name="T50" fmla="*/ 59 w 399"/>
                <a:gd name="T51" fmla="*/ 41 h 922"/>
                <a:gd name="T52" fmla="*/ 30 w 399"/>
                <a:gd name="T53" fmla="*/ 32 h 922"/>
                <a:gd name="T54" fmla="*/ 0 w 399"/>
                <a:gd name="T55" fmla="*/ 30 h 922"/>
                <a:gd name="T56" fmla="*/ 132 w 399"/>
                <a:gd name="T57" fmla="*/ 2 h 922"/>
                <a:gd name="T58" fmla="*/ 161 w 399"/>
                <a:gd name="T59" fmla="*/ 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922">
                  <a:moveTo>
                    <a:pt x="161" y="0"/>
                  </a:moveTo>
                  <a:lnTo>
                    <a:pt x="189" y="5"/>
                  </a:lnTo>
                  <a:lnTo>
                    <a:pt x="214" y="17"/>
                  </a:lnTo>
                  <a:lnTo>
                    <a:pt x="235" y="34"/>
                  </a:lnTo>
                  <a:lnTo>
                    <a:pt x="250" y="56"/>
                  </a:lnTo>
                  <a:lnTo>
                    <a:pt x="259" y="83"/>
                  </a:lnTo>
                  <a:lnTo>
                    <a:pt x="397" y="733"/>
                  </a:lnTo>
                  <a:lnTo>
                    <a:pt x="399" y="761"/>
                  </a:lnTo>
                  <a:lnTo>
                    <a:pt x="393" y="787"/>
                  </a:lnTo>
                  <a:lnTo>
                    <a:pt x="382" y="812"/>
                  </a:lnTo>
                  <a:lnTo>
                    <a:pt x="365" y="833"/>
                  </a:lnTo>
                  <a:lnTo>
                    <a:pt x="342" y="850"/>
                  </a:lnTo>
                  <a:lnTo>
                    <a:pt x="316" y="859"/>
                  </a:lnTo>
                  <a:lnTo>
                    <a:pt x="25" y="922"/>
                  </a:lnTo>
                  <a:lnTo>
                    <a:pt x="13" y="922"/>
                  </a:lnTo>
                  <a:lnTo>
                    <a:pt x="170" y="889"/>
                  </a:lnTo>
                  <a:lnTo>
                    <a:pt x="197" y="880"/>
                  </a:lnTo>
                  <a:lnTo>
                    <a:pt x="219" y="863"/>
                  </a:lnTo>
                  <a:lnTo>
                    <a:pt x="236" y="842"/>
                  </a:lnTo>
                  <a:lnTo>
                    <a:pt x="250" y="818"/>
                  </a:lnTo>
                  <a:lnTo>
                    <a:pt x="253" y="791"/>
                  </a:lnTo>
                  <a:lnTo>
                    <a:pt x="252" y="763"/>
                  </a:lnTo>
                  <a:lnTo>
                    <a:pt x="114" y="113"/>
                  </a:lnTo>
                  <a:lnTo>
                    <a:pt x="102" y="85"/>
                  </a:lnTo>
                  <a:lnTo>
                    <a:pt x="85" y="60"/>
                  </a:lnTo>
                  <a:lnTo>
                    <a:pt x="59" y="41"/>
                  </a:lnTo>
                  <a:lnTo>
                    <a:pt x="30" y="32"/>
                  </a:lnTo>
                  <a:lnTo>
                    <a:pt x="0" y="30"/>
                  </a:lnTo>
                  <a:lnTo>
                    <a:pt x="132" y="2"/>
                  </a:lnTo>
                  <a:lnTo>
                    <a:pt x="161" y="0"/>
                  </a:lnTo>
                  <a:close/>
                </a:path>
              </a:pathLst>
            </a:custGeom>
            <a:solidFill>
              <a:srgbClr val="65A443">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19" name="Freeform 18"/>
            <p:cNvSpPr>
              <a:spLocks/>
            </p:cNvSpPr>
            <p:nvPr/>
          </p:nvSpPr>
          <p:spPr bwMode="auto">
            <a:xfrm>
              <a:off x="5006904" y="2945141"/>
              <a:ext cx="710312" cy="673017"/>
            </a:xfrm>
            <a:custGeom>
              <a:avLst/>
              <a:gdLst>
                <a:gd name="T0" fmla="*/ 687 w 838"/>
                <a:gd name="T1" fmla="*/ 0 h 794"/>
                <a:gd name="T2" fmla="*/ 800 w 838"/>
                <a:gd name="T3" fmla="*/ 95 h 794"/>
                <a:gd name="T4" fmla="*/ 819 w 838"/>
                <a:gd name="T5" fmla="*/ 116 h 794"/>
                <a:gd name="T6" fmla="*/ 832 w 838"/>
                <a:gd name="T7" fmla="*/ 140 h 794"/>
                <a:gd name="T8" fmla="*/ 838 w 838"/>
                <a:gd name="T9" fmla="*/ 167 h 794"/>
                <a:gd name="T10" fmla="*/ 836 w 838"/>
                <a:gd name="T11" fmla="*/ 195 h 794"/>
                <a:gd name="T12" fmla="*/ 828 w 838"/>
                <a:gd name="T13" fmla="*/ 221 h 794"/>
                <a:gd name="T14" fmla="*/ 813 w 838"/>
                <a:gd name="T15" fmla="*/ 244 h 794"/>
                <a:gd name="T16" fmla="*/ 388 w 838"/>
                <a:gd name="T17" fmla="*/ 756 h 794"/>
                <a:gd name="T18" fmla="*/ 367 w 838"/>
                <a:gd name="T19" fmla="*/ 775 h 794"/>
                <a:gd name="T20" fmla="*/ 343 w 838"/>
                <a:gd name="T21" fmla="*/ 788 h 794"/>
                <a:gd name="T22" fmla="*/ 316 w 838"/>
                <a:gd name="T23" fmla="*/ 794 h 794"/>
                <a:gd name="T24" fmla="*/ 290 w 838"/>
                <a:gd name="T25" fmla="*/ 792 h 794"/>
                <a:gd name="T26" fmla="*/ 263 w 838"/>
                <a:gd name="T27" fmla="*/ 784 h 794"/>
                <a:gd name="T28" fmla="*/ 239 w 838"/>
                <a:gd name="T29" fmla="*/ 769 h 794"/>
                <a:gd name="T30" fmla="*/ 10 w 838"/>
                <a:gd name="T31" fmla="*/ 578 h 794"/>
                <a:gd name="T32" fmla="*/ 4 w 838"/>
                <a:gd name="T33" fmla="*/ 575 h 794"/>
                <a:gd name="T34" fmla="*/ 0 w 838"/>
                <a:gd name="T35" fmla="*/ 569 h 794"/>
                <a:gd name="T36" fmla="*/ 116 w 838"/>
                <a:gd name="T37" fmla="*/ 665 h 794"/>
                <a:gd name="T38" fmla="*/ 138 w 838"/>
                <a:gd name="T39" fmla="*/ 680 h 794"/>
                <a:gd name="T40" fmla="*/ 165 w 838"/>
                <a:gd name="T41" fmla="*/ 688 h 794"/>
                <a:gd name="T42" fmla="*/ 193 w 838"/>
                <a:gd name="T43" fmla="*/ 688 h 794"/>
                <a:gd name="T44" fmla="*/ 220 w 838"/>
                <a:gd name="T45" fmla="*/ 682 h 794"/>
                <a:gd name="T46" fmla="*/ 244 w 838"/>
                <a:gd name="T47" fmla="*/ 671 h 794"/>
                <a:gd name="T48" fmla="*/ 265 w 838"/>
                <a:gd name="T49" fmla="*/ 650 h 794"/>
                <a:gd name="T50" fmla="*/ 689 w 838"/>
                <a:gd name="T51" fmla="*/ 140 h 794"/>
                <a:gd name="T52" fmla="*/ 706 w 838"/>
                <a:gd name="T53" fmla="*/ 114 h 794"/>
                <a:gd name="T54" fmla="*/ 713 w 838"/>
                <a:gd name="T55" fmla="*/ 85 h 794"/>
                <a:gd name="T56" fmla="*/ 711 w 838"/>
                <a:gd name="T57" fmla="*/ 55 h 794"/>
                <a:gd name="T58" fmla="*/ 704 w 838"/>
                <a:gd name="T59" fmla="*/ 27 h 794"/>
                <a:gd name="T60" fmla="*/ 687 w 838"/>
                <a:gd name="T61" fmla="*/ 0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8" h="794">
                  <a:moveTo>
                    <a:pt x="687" y="0"/>
                  </a:moveTo>
                  <a:lnTo>
                    <a:pt x="800" y="95"/>
                  </a:lnTo>
                  <a:lnTo>
                    <a:pt x="819" y="116"/>
                  </a:lnTo>
                  <a:lnTo>
                    <a:pt x="832" y="140"/>
                  </a:lnTo>
                  <a:lnTo>
                    <a:pt x="838" y="167"/>
                  </a:lnTo>
                  <a:lnTo>
                    <a:pt x="836" y="195"/>
                  </a:lnTo>
                  <a:lnTo>
                    <a:pt x="828" y="221"/>
                  </a:lnTo>
                  <a:lnTo>
                    <a:pt x="813" y="244"/>
                  </a:lnTo>
                  <a:lnTo>
                    <a:pt x="388" y="756"/>
                  </a:lnTo>
                  <a:lnTo>
                    <a:pt x="367" y="775"/>
                  </a:lnTo>
                  <a:lnTo>
                    <a:pt x="343" y="788"/>
                  </a:lnTo>
                  <a:lnTo>
                    <a:pt x="316" y="794"/>
                  </a:lnTo>
                  <a:lnTo>
                    <a:pt x="290" y="792"/>
                  </a:lnTo>
                  <a:lnTo>
                    <a:pt x="263" y="784"/>
                  </a:lnTo>
                  <a:lnTo>
                    <a:pt x="239" y="769"/>
                  </a:lnTo>
                  <a:lnTo>
                    <a:pt x="10" y="578"/>
                  </a:lnTo>
                  <a:lnTo>
                    <a:pt x="4" y="575"/>
                  </a:lnTo>
                  <a:lnTo>
                    <a:pt x="0" y="569"/>
                  </a:lnTo>
                  <a:lnTo>
                    <a:pt x="116" y="665"/>
                  </a:lnTo>
                  <a:lnTo>
                    <a:pt x="138" y="680"/>
                  </a:lnTo>
                  <a:lnTo>
                    <a:pt x="165" y="688"/>
                  </a:lnTo>
                  <a:lnTo>
                    <a:pt x="193" y="688"/>
                  </a:lnTo>
                  <a:lnTo>
                    <a:pt x="220" y="682"/>
                  </a:lnTo>
                  <a:lnTo>
                    <a:pt x="244" y="671"/>
                  </a:lnTo>
                  <a:lnTo>
                    <a:pt x="265" y="650"/>
                  </a:lnTo>
                  <a:lnTo>
                    <a:pt x="689" y="140"/>
                  </a:lnTo>
                  <a:lnTo>
                    <a:pt x="706" y="114"/>
                  </a:lnTo>
                  <a:lnTo>
                    <a:pt x="713" y="85"/>
                  </a:lnTo>
                  <a:lnTo>
                    <a:pt x="711" y="55"/>
                  </a:lnTo>
                  <a:lnTo>
                    <a:pt x="704" y="27"/>
                  </a:lnTo>
                  <a:lnTo>
                    <a:pt x="687" y="0"/>
                  </a:lnTo>
                  <a:close/>
                </a:path>
              </a:pathLst>
            </a:custGeom>
            <a:solidFill>
              <a:srgbClr val="A35BA4">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0" name="Freeform 19"/>
            <p:cNvSpPr>
              <a:spLocks/>
            </p:cNvSpPr>
            <p:nvPr/>
          </p:nvSpPr>
          <p:spPr bwMode="auto">
            <a:xfrm>
              <a:off x="5710436" y="2849359"/>
              <a:ext cx="744218" cy="212755"/>
            </a:xfrm>
            <a:custGeom>
              <a:avLst/>
              <a:gdLst>
                <a:gd name="T0" fmla="*/ 0 w 878"/>
                <a:gd name="T1" fmla="*/ 0 h 251"/>
                <a:gd name="T2" fmla="*/ 6 w 878"/>
                <a:gd name="T3" fmla="*/ 34 h 251"/>
                <a:gd name="T4" fmla="*/ 21 w 878"/>
                <a:gd name="T5" fmla="*/ 62 h 251"/>
                <a:gd name="T6" fmla="*/ 44 w 878"/>
                <a:gd name="T7" fmla="*/ 85 h 251"/>
                <a:gd name="T8" fmla="*/ 74 w 878"/>
                <a:gd name="T9" fmla="*/ 100 h 251"/>
                <a:gd name="T10" fmla="*/ 106 w 878"/>
                <a:gd name="T11" fmla="*/ 106 h 251"/>
                <a:gd name="T12" fmla="*/ 772 w 878"/>
                <a:gd name="T13" fmla="*/ 106 h 251"/>
                <a:gd name="T14" fmla="*/ 804 w 878"/>
                <a:gd name="T15" fmla="*/ 100 h 251"/>
                <a:gd name="T16" fmla="*/ 834 w 878"/>
                <a:gd name="T17" fmla="*/ 85 h 251"/>
                <a:gd name="T18" fmla="*/ 857 w 878"/>
                <a:gd name="T19" fmla="*/ 62 h 251"/>
                <a:gd name="T20" fmla="*/ 872 w 878"/>
                <a:gd name="T21" fmla="*/ 34 h 251"/>
                <a:gd name="T22" fmla="*/ 878 w 878"/>
                <a:gd name="T23" fmla="*/ 0 h 251"/>
                <a:gd name="T24" fmla="*/ 878 w 878"/>
                <a:gd name="T25" fmla="*/ 145 h 251"/>
                <a:gd name="T26" fmla="*/ 872 w 878"/>
                <a:gd name="T27" fmla="*/ 178 h 251"/>
                <a:gd name="T28" fmla="*/ 857 w 878"/>
                <a:gd name="T29" fmla="*/ 208 h 251"/>
                <a:gd name="T30" fmla="*/ 834 w 878"/>
                <a:gd name="T31" fmla="*/ 230 h 251"/>
                <a:gd name="T32" fmla="*/ 804 w 878"/>
                <a:gd name="T33" fmla="*/ 246 h 251"/>
                <a:gd name="T34" fmla="*/ 772 w 878"/>
                <a:gd name="T35" fmla="*/ 251 h 251"/>
                <a:gd name="T36" fmla="*/ 106 w 878"/>
                <a:gd name="T37" fmla="*/ 251 h 251"/>
                <a:gd name="T38" fmla="*/ 74 w 878"/>
                <a:gd name="T39" fmla="*/ 246 h 251"/>
                <a:gd name="T40" fmla="*/ 44 w 878"/>
                <a:gd name="T41" fmla="*/ 230 h 251"/>
                <a:gd name="T42" fmla="*/ 21 w 878"/>
                <a:gd name="T43" fmla="*/ 208 h 251"/>
                <a:gd name="T44" fmla="*/ 6 w 878"/>
                <a:gd name="T45" fmla="*/ 178 h 251"/>
                <a:gd name="T46" fmla="*/ 0 w 878"/>
                <a:gd name="T47" fmla="*/ 145 h 251"/>
                <a:gd name="T48" fmla="*/ 0 w 878"/>
                <a:gd name="T4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8" h="251">
                  <a:moveTo>
                    <a:pt x="0" y="0"/>
                  </a:moveTo>
                  <a:lnTo>
                    <a:pt x="6" y="34"/>
                  </a:lnTo>
                  <a:lnTo>
                    <a:pt x="21" y="62"/>
                  </a:lnTo>
                  <a:lnTo>
                    <a:pt x="44" y="85"/>
                  </a:lnTo>
                  <a:lnTo>
                    <a:pt x="74" y="100"/>
                  </a:lnTo>
                  <a:lnTo>
                    <a:pt x="106" y="106"/>
                  </a:lnTo>
                  <a:lnTo>
                    <a:pt x="772" y="106"/>
                  </a:lnTo>
                  <a:lnTo>
                    <a:pt x="804" y="100"/>
                  </a:lnTo>
                  <a:lnTo>
                    <a:pt x="834" y="85"/>
                  </a:lnTo>
                  <a:lnTo>
                    <a:pt x="857" y="62"/>
                  </a:lnTo>
                  <a:lnTo>
                    <a:pt x="872" y="34"/>
                  </a:lnTo>
                  <a:lnTo>
                    <a:pt x="878" y="0"/>
                  </a:lnTo>
                  <a:lnTo>
                    <a:pt x="878" y="145"/>
                  </a:lnTo>
                  <a:lnTo>
                    <a:pt x="872" y="178"/>
                  </a:lnTo>
                  <a:lnTo>
                    <a:pt x="857" y="208"/>
                  </a:lnTo>
                  <a:lnTo>
                    <a:pt x="834" y="230"/>
                  </a:lnTo>
                  <a:lnTo>
                    <a:pt x="804" y="246"/>
                  </a:lnTo>
                  <a:lnTo>
                    <a:pt x="772" y="251"/>
                  </a:lnTo>
                  <a:lnTo>
                    <a:pt x="106" y="251"/>
                  </a:lnTo>
                  <a:lnTo>
                    <a:pt x="74" y="246"/>
                  </a:lnTo>
                  <a:lnTo>
                    <a:pt x="44" y="230"/>
                  </a:lnTo>
                  <a:lnTo>
                    <a:pt x="21" y="208"/>
                  </a:lnTo>
                  <a:lnTo>
                    <a:pt x="6" y="178"/>
                  </a:lnTo>
                  <a:lnTo>
                    <a:pt x="0" y="145"/>
                  </a:lnTo>
                  <a:lnTo>
                    <a:pt x="0" y="0"/>
                  </a:lnTo>
                  <a:close/>
                </a:path>
              </a:pathLst>
            </a:custGeom>
            <a:solidFill>
              <a:srgbClr val="F8991D">
                <a:lumMod val="75000"/>
              </a:srgbClr>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1" name="Freeform 20"/>
            <p:cNvSpPr>
              <a:spLocks/>
            </p:cNvSpPr>
            <p:nvPr/>
          </p:nvSpPr>
          <p:spPr bwMode="auto">
            <a:xfrm>
              <a:off x="5289165" y="3038380"/>
              <a:ext cx="1597781" cy="1564722"/>
            </a:xfrm>
            <a:custGeom>
              <a:avLst/>
              <a:gdLst>
                <a:gd name="T0" fmla="*/ 1261 w 1885"/>
                <a:gd name="T1" fmla="*/ 0 h 1846"/>
                <a:gd name="T2" fmla="*/ 1299 w 1885"/>
                <a:gd name="T3" fmla="*/ 4 h 1846"/>
                <a:gd name="T4" fmla="*/ 1337 w 1885"/>
                <a:gd name="T5" fmla="*/ 15 h 1846"/>
                <a:gd name="T6" fmla="*/ 1375 w 1885"/>
                <a:gd name="T7" fmla="*/ 34 h 1846"/>
                <a:gd name="T8" fmla="*/ 1409 w 1885"/>
                <a:gd name="T9" fmla="*/ 57 h 1846"/>
                <a:gd name="T10" fmla="*/ 1435 w 1885"/>
                <a:gd name="T11" fmla="*/ 81 h 1846"/>
                <a:gd name="T12" fmla="*/ 1838 w 1885"/>
                <a:gd name="T13" fmla="*/ 584 h 1846"/>
                <a:gd name="T14" fmla="*/ 1857 w 1885"/>
                <a:gd name="T15" fmla="*/ 614 h 1846"/>
                <a:gd name="T16" fmla="*/ 1872 w 1885"/>
                <a:gd name="T17" fmla="*/ 652 h 1846"/>
                <a:gd name="T18" fmla="*/ 1881 w 1885"/>
                <a:gd name="T19" fmla="*/ 693 h 1846"/>
                <a:gd name="T20" fmla="*/ 1885 w 1885"/>
                <a:gd name="T21" fmla="*/ 733 h 1846"/>
                <a:gd name="T22" fmla="*/ 1881 w 1885"/>
                <a:gd name="T23" fmla="*/ 771 h 1846"/>
                <a:gd name="T24" fmla="*/ 1740 w 1885"/>
                <a:gd name="T25" fmla="*/ 1396 h 1846"/>
                <a:gd name="T26" fmla="*/ 1726 w 1885"/>
                <a:gd name="T27" fmla="*/ 1432 h 1846"/>
                <a:gd name="T28" fmla="*/ 1708 w 1885"/>
                <a:gd name="T29" fmla="*/ 1468 h 1846"/>
                <a:gd name="T30" fmla="*/ 1681 w 1885"/>
                <a:gd name="T31" fmla="*/ 1500 h 1846"/>
                <a:gd name="T32" fmla="*/ 1651 w 1885"/>
                <a:gd name="T33" fmla="*/ 1526 h 1846"/>
                <a:gd name="T34" fmla="*/ 1621 w 1885"/>
                <a:gd name="T35" fmla="*/ 1547 h 1846"/>
                <a:gd name="T36" fmla="*/ 1042 w 1885"/>
                <a:gd name="T37" fmla="*/ 1827 h 1846"/>
                <a:gd name="T38" fmla="*/ 1006 w 1885"/>
                <a:gd name="T39" fmla="*/ 1840 h 1846"/>
                <a:gd name="T40" fmla="*/ 966 w 1885"/>
                <a:gd name="T41" fmla="*/ 1846 h 1846"/>
                <a:gd name="T42" fmla="*/ 925 w 1885"/>
                <a:gd name="T43" fmla="*/ 1846 h 1846"/>
                <a:gd name="T44" fmla="*/ 885 w 1885"/>
                <a:gd name="T45" fmla="*/ 1840 h 1846"/>
                <a:gd name="T46" fmla="*/ 851 w 1885"/>
                <a:gd name="T47" fmla="*/ 1829 h 1846"/>
                <a:gd name="T48" fmla="*/ 270 w 1885"/>
                <a:gd name="T49" fmla="*/ 1551 h 1846"/>
                <a:gd name="T50" fmla="*/ 238 w 1885"/>
                <a:gd name="T51" fmla="*/ 1532 h 1846"/>
                <a:gd name="T52" fmla="*/ 208 w 1885"/>
                <a:gd name="T53" fmla="*/ 1504 h 1846"/>
                <a:gd name="T54" fmla="*/ 182 w 1885"/>
                <a:gd name="T55" fmla="*/ 1472 h 1846"/>
                <a:gd name="T56" fmla="*/ 163 w 1885"/>
                <a:gd name="T57" fmla="*/ 1438 h 1846"/>
                <a:gd name="T58" fmla="*/ 149 w 1885"/>
                <a:gd name="T59" fmla="*/ 1402 h 1846"/>
                <a:gd name="T60" fmla="*/ 4 w 1885"/>
                <a:gd name="T61" fmla="*/ 776 h 1846"/>
                <a:gd name="T62" fmla="*/ 0 w 1885"/>
                <a:gd name="T63" fmla="*/ 739 h 1846"/>
                <a:gd name="T64" fmla="*/ 4 w 1885"/>
                <a:gd name="T65" fmla="*/ 699 h 1846"/>
                <a:gd name="T66" fmla="*/ 13 w 1885"/>
                <a:gd name="T67" fmla="*/ 657 h 1846"/>
                <a:gd name="T68" fmla="*/ 27 w 1885"/>
                <a:gd name="T69" fmla="*/ 620 h 1846"/>
                <a:gd name="T70" fmla="*/ 47 w 1885"/>
                <a:gd name="T71" fmla="*/ 589 h 1846"/>
                <a:gd name="T72" fmla="*/ 446 w 1885"/>
                <a:gd name="T73" fmla="*/ 85 h 1846"/>
                <a:gd name="T74" fmla="*/ 473 w 1885"/>
                <a:gd name="T75" fmla="*/ 58 h 1846"/>
                <a:gd name="T76" fmla="*/ 505 w 1885"/>
                <a:gd name="T77" fmla="*/ 36 h 1846"/>
                <a:gd name="T78" fmla="*/ 543 w 1885"/>
                <a:gd name="T79" fmla="*/ 19 h 1846"/>
                <a:gd name="T80" fmla="*/ 582 w 1885"/>
                <a:gd name="T81" fmla="*/ 6 h 1846"/>
                <a:gd name="T82" fmla="*/ 618 w 1885"/>
                <a:gd name="T83" fmla="*/ 2 h 1846"/>
                <a:gd name="T84" fmla="*/ 1261 w 1885"/>
                <a:gd name="T85" fmla="*/ 0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5" h="1846">
                  <a:moveTo>
                    <a:pt x="1261" y="0"/>
                  </a:moveTo>
                  <a:lnTo>
                    <a:pt x="1299" y="4"/>
                  </a:lnTo>
                  <a:lnTo>
                    <a:pt x="1337" y="15"/>
                  </a:lnTo>
                  <a:lnTo>
                    <a:pt x="1375" y="34"/>
                  </a:lnTo>
                  <a:lnTo>
                    <a:pt x="1409" y="57"/>
                  </a:lnTo>
                  <a:lnTo>
                    <a:pt x="1435" y="81"/>
                  </a:lnTo>
                  <a:lnTo>
                    <a:pt x="1838" y="584"/>
                  </a:lnTo>
                  <a:lnTo>
                    <a:pt x="1857" y="614"/>
                  </a:lnTo>
                  <a:lnTo>
                    <a:pt x="1872" y="652"/>
                  </a:lnTo>
                  <a:lnTo>
                    <a:pt x="1881" y="693"/>
                  </a:lnTo>
                  <a:lnTo>
                    <a:pt x="1885" y="733"/>
                  </a:lnTo>
                  <a:lnTo>
                    <a:pt x="1881" y="771"/>
                  </a:lnTo>
                  <a:lnTo>
                    <a:pt x="1740" y="1396"/>
                  </a:lnTo>
                  <a:lnTo>
                    <a:pt x="1726" y="1432"/>
                  </a:lnTo>
                  <a:lnTo>
                    <a:pt x="1708" y="1468"/>
                  </a:lnTo>
                  <a:lnTo>
                    <a:pt x="1681" y="1500"/>
                  </a:lnTo>
                  <a:lnTo>
                    <a:pt x="1651" y="1526"/>
                  </a:lnTo>
                  <a:lnTo>
                    <a:pt x="1621" y="1547"/>
                  </a:lnTo>
                  <a:lnTo>
                    <a:pt x="1042" y="1827"/>
                  </a:lnTo>
                  <a:lnTo>
                    <a:pt x="1006" y="1840"/>
                  </a:lnTo>
                  <a:lnTo>
                    <a:pt x="966" y="1846"/>
                  </a:lnTo>
                  <a:lnTo>
                    <a:pt x="925" y="1846"/>
                  </a:lnTo>
                  <a:lnTo>
                    <a:pt x="885" y="1840"/>
                  </a:lnTo>
                  <a:lnTo>
                    <a:pt x="851" y="1829"/>
                  </a:lnTo>
                  <a:lnTo>
                    <a:pt x="270" y="1551"/>
                  </a:lnTo>
                  <a:lnTo>
                    <a:pt x="238" y="1532"/>
                  </a:lnTo>
                  <a:lnTo>
                    <a:pt x="208" y="1504"/>
                  </a:lnTo>
                  <a:lnTo>
                    <a:pt x="182" y="1472"/>
                  </a:lnTo>
                  <a:lnTo>
                    <a:pt x="163" y="1438"/>
                  </a:lnTo>
                  <a:lnTo>
                    <a:pt x="149" y="1402"/>
                  </a:lnTo>
                  <a:lnTo>
                    <a:pt x="4" y="776"/>
                  </a:lnTo>
                  <a:lnTo>
                    <a:pt x="0" y="739"/>
                  </a:lnTo>
                  <a:lnTo>
                    <a:pt x="4" y="699"/>
                  </a:lnTo>
                  <a:lnTo>
                    <a:pt x="13" y="657"/>
                  </a:lnTo>
                  <a:lnTo>
                    <a:pt x="27" y="620"/>
                  </a:lnTo>
                  <a:lnTo>
                    <a:pt x="47" y="589"/>
                  </a:lnTo>
                  <a:lnTo>
                    <a:pt x="446" y="85"/>
                  </a:lnTo>
                  <a:lnTo>
                    <a:pt x="473" y="58"/>
                  </a:lnTo>
                  <a:lnTo>
                    <a:pt x="505" y="36"/>
                  </a:lnTo>
                  <a:lnTo>
                    <a:pt x="543" y="19"/>
                  </a:lnTo>
                  <a:lnTo>
                    <a:pt x="582" y="6"/>
                  </a:lnTo>
                  <a:lnTo>
                    <a:pt x="618" y="2"/>
                  </a:lnTo>
                  <a:lnTo>
                    <a:pt x="1261" y="0"/>
                  </a:lnTo>
                  <a:close/>
                </a:path>
              </a:pathLst>
            </a:custGeom>
            <a:gradFill flip="none" rotWithShape="1">
              <a:gsLst>
                <a:gs pos="0">
                  <a:sysClr val="window" lastClr="FFFFFF"/>
                </a:gs>
                <a:gs pos="100000">
                  <a:sysClr val="window" lastClr="FFFFFF">
                    <a:lumMod val="85000"/>
                  </a:sysClr>
                </a:gs>
              </a:gsLst>
              <a:lin ang="2700000" scaled="1"/>
              <a:tileRect/>
            </a:gradFill>
            <a:ln w="0">
              <a:noFill/>
              <a:prstDash val="solid"/>
              <a:round/>
              <a:headEnd/>
              <a:tailEnd/>
            </a:ln>
            <a:effectLst>
              <a:outerShdw blurRad="190500" sx="102000" sy="102000" algn="ctr" rotWithShape="0">
                <a:prstClr val="black">
                  <a:alpha val="8000"/>
                </a:prstClr>
              </a:outerShdw>
            </a:effectLst>
          </p:spPr>
          <p:txBody>
            <a:bodyPr vert="horz" wrap="square" lIns="91440" tIns="45720" rIns="91440" bIns="45720" numCol="1" anchor="t" anchorCtr="0" compatLnSpc="1">
              <a:prstTxWarp prst="textNoShape">
                <a:avLst/>
              </a:prstTxWarp>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IN" sz="2400" b="0" i="0" u="none" strike="noStrike" kern="0" cap="none" spc="0" normalizeH="0" baseline="0" noProof="0" smtClean="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22" name="TextBox 21"/>
            <p:cNvSpPr txBox="1"/>
            <p:nvPr/>
          </p:nvSpPr>
          <p:spPr>
            <a:xfrm>
              <a:off x="5308562" y="2999137"/>
              <a:ext cx="1541440" cy="1569660"/>
            </a:xfrm>
            <a:prstGeom prst="rect">
              <a:avLst/>
            </a:prstGeom>
            <a:noFill/>
          </p:spPr>
          <p:txBody>
            <a:bodyPr wrap="squar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15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حل </a:t>
              </a:r>
              <a:r>
                <a:rPr kumimoji="0" lang="ar-EG" sz="2400" b="1" i="0" u="none" strike="noStrike" kern="0" cap="none" spc="-15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المشكلات</a:t>
              </a:r>
              <a:r>
                <a:rPr kumimoji="0" lang="en-US" sz="2400" b="1" i="0" u="none" strike="noStrike" kern="0" cap="none" spc="-15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0" cap="none" spc="-15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0" cap="none" spc="-150" normalizeH="0" baseline="0" noProof="0" dirty="0" smtClean="0">
                  <a:ln>
                    <a:noFill/>
                  </a:ln>
                  <a:solidFill>
                    <a:srgbClr val="C00000"/>
                  </a:solidFill>
                  <a:effectLst/>
                  <a:uLnTx/>
                  <a:uFillTx/>
                  <a:latin typeface="Sakkal Majalla" panose="02000000000000000000" pitchFamily="2" charset="-78"/>
                  <a:ea typeface="+mn-ea"/>
                  <a:cs typeface="Sakkal Majalla" panose="02000000000000000000" pitchFamily="2" charset="-78"/>
                </a:rPr>
                <a:t> </a:t>
              </a:r>
              <a:r>
                <a:rPr kumimoji="0" lang="ar-EG" sz="2400" b="1" i="0" u="none" strike="noStrike" kern="0" cap="none" spc="-15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يبدأ من داخلك نصائح للتفكير بطريقة إيجابية</a:t>
              </a:r>
              <a:endParaRPr kumimoji="0" lang="en-US" sz="2400" b="1" i="0" u="none" strike="noStrike" kern="0" cap="none" spc="-15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endParaRPr>
            </a:p>
          </p:txBody>
        </p:sp>
      </p:grpSp>
      <p:grpSp>
        <p:nvGrpSpPr>
          <p:cNvPr id="30" name="Group 29"/>
          <p:cNvGrpSpPr/>
          <p:nvPr/>
        </p:nvGrpSpPr>
        <p:grpSpPr>
          <a:xfrm>
            <a:off x="5374075" y="1195217"/>
            <a:ext cx="1434579" cy="1738705"/>
            <a:chOff x="5374075" y="1290467"/>
            <a:chExt cx="1434579" cy="1738705"/>
          </a:xfrm>
        </p:grpSpPr>
        <p:sp>
          <p:nvSpPr>
            <p:cNvPr id="31" name="TextBox 30"/>
            <p:cNvSpPr txBox="1"/>
            <p:nvPr/>
          </p:nvSpPr>
          <p:spPr>
            <a:xfrm>
              <a:off x="5877891" y="2567507"/>
              <a:ext cx="434734" cy="461665"/>
            </a:xfrm>
            <a:prstGeom prst="rect">
              <a:avLst/>
            </a:prstGeom>
            <a:noFill/>
          </p:spPr>
          <p:txBody>
            <a:bodyPr wrap="non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01</a:t>
              </a:r>
              <a:endParaRPr kumimoji="0" lang="en-IN"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32" name="TextBox 31"/>
            <p:cNvSpPr txBox="1"/>
            <p:nvPr/>
          </p:nvSpPr>
          <p:spPr>
            <a:xfrm>
              <a:off x="5374075" y="1290467"/>
              <a:ext cx="1434579" cy="1200329"/>
            </a:xfrm>
            <a:prstGeom prst="rect">
              <a:avLst/>
            </a:prstGeom>
            <a:noFill/>
          </p:spPr>
          <p:txBody>
            <a:bodyPr wrap="square" rtlCol="0" anchor="t">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تحدث </a:t>
              </a:r>
              <a:r>
                <a:rPr kumimoji="0" lang="ar-EG"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مع </a:t>
              </a: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نفسك بطريقة إيجابية</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33" name="Group 32"/>
          <p:cNvGrpSpPr/>
          <p:nvPr/>
        </p:nvGrpSpPr>
        <p:grpSpPr>
          <a:xfrm>
            <a:off x="3859188" y="1705530"/>
            <a:ext cx="1686280" cy="1733512"/>
            <a:chOff x="3859188" y="1800780"/>
            <a:chExt cx="1686280" cy="1733512"/>
          </a:xfrm>
        </p:grpSpPr>
        <p:sp>
          <p:nvSpPr>
            <p:cNvPr id="34" name="TextBox 33"/>
            <p:cNvSpPr txBox="1"/>
            <p:nvPr/>
          </p:nvSpPr>
          <p:spPr>
            <a:xfrm rot="18533137">
              <a:off x="5097269" y="2955777"/>
              <a:ext cx="434734" cy="461665"/>
            </a:xfrm>
            <a:prstGeom prst="rect">
              <a:avLst/>
            </a:prstGeom>
            <a:noFill/>
          </p:spPr>
          <p:txBody>
            <a:bodyPr wrap="non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07</a:t>
              </a:r>
              <a:endParaRPr kumimoji="0" lang="en-IN"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sp>
          <p:nvSpPr>
            <p:cNvPr id="35" name="TextBox 34"/>
            <p:cNvSpPr txBox="1"/>
            <p:nvPr/>
          </p:nvSpPr>
          <p:spPr>
            <a:xfrm rot="18709841">
              <a:off x="3777262" y="1882706"/>
              <a:ext cx="1733512" cy="1569660"/>
            </a:xfrm>
            <a:prstGeom prst="rect">
              <a:avLst/>
            </a:prstGeom>
            <a:noFill/>
          </p:spPr>
          <p:txBody>
            <a:bodyPr wrap="square" rtlCol="0" anchor="t">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تقرب </a:t>
              </a:r>
              <a:r>
                <a:rPr kumimoji="0" lang="ar-EG"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من </a:t>
              </a: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الأصدقاء والزملاء والمسؤولين الإيجابيين</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grpSp>
        <p:nvGrpSpPr>
          <p:cNvPr id="36" name="Group 35"/>
          <p:cNvGrpSpPr/>
          <p:nvPr/>
        </p:nvGrpSpPr>
        <p:grpSpPr>
          <a:xfrm>
            <a:off x="6637815" y="1727516"/>
            <a:ext cx="1645033" cy="1576560"/>
            <a:chOff x="6637815" y="1822766"/>
            <a:chExt cx="1645033" cy="1576560"/>
          </a:xfrm>
        </p:grpSpPr>
        <p:sp>
          <p:nvSpPr>
            <p:cNvPr id="37" name="TextBox 36"/>
            <p:cNvSpPr txBox="1"/>
            <p:nvPr/>
          </p:nvSpPr>
          <p:spPr>
            <a:xfrm>
              <a:off x="6852737" y="1822766"/>
              <a:ext cx="1430111" cy="1569660"/>
            </a:xfrm>
            <a:prstGeom prst="rect">
              <a:avLst/>
            </a:prstGeom>
            <a:noFill/>
          </p:spPr>
          <p:txBody>
            <a:bodyPr wrap="square" rtlCol="0" anchor="t">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ركز على الأشياء الجيدة مهما كانت بسيطة</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38" name="TextBox 37">
              <a:extLst>
                <a:ext uri="{FF2B5EF4-FFF2-40B4-BE49-F238E27FC236}">
                  <a16:creationId xmlns="" xmlns:a16="http://schemas.microsoft.com/office/drawing/2014/main" id="{F711819D-688E-4F63-90FB-4AFAD823A145}"/>
                </a:ext>
              </a:extLst>
            </p:cNvPr>
            <p:cNvSpPr txBox="1"/>
            <p:nvPr/>
          </p:nvSpPr>
          <p:spPr>
            <a:xfrm rot="2937415">
              <a:off x="6651281" y="2951126"/>
              <a:ext cx="434734" cy="461665"/>
            </a:xfrm>
            <a:prstGeom prst="rect">
              <a:avLst/>
            </a:prstGeom>
            <a:noFill/>
          </p:spPr>
          <p:txBody>
            <a:bodyPr wrap="non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02</a:t>
              </a:r>
              <a:endParaRPr kumimoji="0" lang="en-IN"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39" name="Group 38"/>
          <p:cNvGrpSpPr/>
          <p:nvPr/>
        </p:nvGrpSpPr>
        <p:grpSpPr>
          <a:xfrm>
            <a:off x="6820718" y="3521280"/>
            <a:ext cx="1914057" cy="1200329"/>
            <a:chOff x="6820718" y="3616530"/>
            <a:chExt cx="1914057" cy="1200329"/>
          </a:xfrm>
        </p:grpSpPr>
        <p:sp>
          <p:nvSpPr>
            <p:cNvPr id="40" name="TextBox 39"/>
            <p:cNvSpPr txBox="1"/>
            <p:nvPr/>
          </p:nvSpPr>
          <p:spPr>
            <a:xfrm>
              <a:off x="6997800" y="3616530"/>
              <a:ext cx="1736975" cy="1200329"/>
            </a:xfrm>
            <a:prstGeom prst="rect">
              <a:avLst/>
            </a:prstGeom>
            <a:noFill/>
          </p:spPr>
          <p:txBody>
            <a:bodyPr wrap="square" rtlCol="0" anchor="t">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اعثر </a:t>
              </a:r>
              <a:r>
                <a:rPr kumimoji="0" lang="en-US"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على </a:t>
              </a: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الدعابة في المواقف الصعبة</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41" name="TextBox 40">
              <a:extLst>
                <a:ext uri="{FF2B5EF4-FFF2-40B4-BE49-F238E27FC236}">
                  <a16:creationId xmlns="" xmlns:a16="http://schemas.microsoft.com/office/drawing/2014/main" id="{565FCFF6-698B-4229-8FAD-B6EA9E5603E2}"/>
                </a:ext>
              </a:extLst>
            </p:cNvPr>
            <p:cNvSpPr txBox="1"/>
            <p:nvPr/>
          </p:nvSpPr>
          <p:spPr>
            <a:xfrm rot="16949909">
              <a:off x="6834184" y="3781509"/>
              <a:ext cx="434734" cy="461665"/>
            </a:xfrm>
            <a:prstGeom prst="rect">
              <a:avLst/>
            </a:prstGeom>
            <a:noFill/>
          </p:spPr>
          <p:txBody>
            <a:bodyPr wrap="non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03</a:t>
              </a:r>
              <a:endParaRPr kumimoji="0" lang="en-IN"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42" name="Group 41"/>
          <p:cNvGrpSpPr/>
          <p:nvPr/>
        </p:nvGrpSpPr>
        <p:grpSpPr>
          <a:xfrm>
            <a:off x="6145282" y="4351277"/>
            <a:ext cx="1509597" cy="1612513"/>
            <a:chOff x="6145282" y="4446527"/>
            <a:chExt cx="1509597" cy="1612513"/>
          </a:xfrm>
        </p:grpSpPr>
        <p:sp>
          <p:nvSpPr>
            <p:cNvPr id="43" name="TextBox 42"/>
            <p:cNvSpPr txBox="1"/>
            <p:nvPr/>
          </p:nvSpPr>
          <p:spPr>
            <a:xfrm>
              <a:off x="6145282" y="4858711"/>
              <a:ext cx="1509597" cy="1200329"/>
            </a:xfrm>
            <a:prstGeom prst="rect">
              <a:avLst/>
            </a:prstGeom>
            <a:noFill/>
          </p:spPr>
          <p:txBody>
            <a:bodyPr wrap="square" rtlCol="0" anchor="t">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حوّل الفشل إلى دروس تستفيد منها</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44" name="TextBox 43">
              <a:extLst>
                <a:ext uri="{FF2B5EF4-FFF2-40B4-BE49-F238E27FC236}">
                  <a16:creationId xmlns="" xmlns:a16="http://schemas.microsoft.com/office/drawing/2014/main" id="{905E22C3-81C7-41C9-9FE4-D8AC0B89F29D}"/>
                </a:ext>
              </a:extLst>
            </p:cNvPr>
            <p:cNvSpPr txBox="1"/>
            <p:nvPr/>
          </p:nvSpPr>
          <p:spPr>
            <a:xfrm rot="20026711">
              <a:off x="6294297" y="4446527"/>
              <a:ext cx="434734" cy="461665"/>
            </a:xfrm>
            <a:prstGeom prst="rect">
              <a:avLst/>
            </a:prstGeom>
            <a:noFill/>
          </p:spPr>
          <p:txBody>
            <a:bodyPr wrap="non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04</a:t>
              </a:r>
              <a:endParaRPr kumimoji="0" lang="en-IN"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45" name="Group 44"/>
          <p:cNvGrpSpPr/>
          <p:nvPr/>
        </p:nvGrpSpPr>
        <p:grpSpPr>
          <a:xfrm>
            <a:off x="4525814" y="4356820"/>
            <a:ext cx="1533411" cy="1635492"/>
            <a:chOff x="4525814" y="4452070"/>
            <a:chExt cx="1533411" cy="1635492"/>
          </a:xfrm>
        </p:grpSpPr>
        <p:sp>
          <p:nvSpPr>
            <p:cNvPr id="46" name="TextBox 45"/>
            <p:cNvSpPr txBox="1"/>
            <p:nvPr/>
          </p:nvSpPr>
          <p:spPr>
            <a:xfrm rot="1397324">
              <a:off x="4525814" y="4887233"/>
              <a:ext cx="1533411" cy="1200329"/>
            </a:xfrm>
            <a:prstGeom prst="rect">
              <a:avLst/>
            </a:prstGeom>
            <a:noFill/>
          </p:spPr>
          <p:txBody>
            <a:bodyPr wrap="square" rtlCol="0" anchor="t">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عدِّل الأفكار السلبية بأخرى إيجابية</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47" name="TextBox 46">
              <a:extLst>
                <a:ext uri="{FF2B5EF4-FFF2-40B4-BE49-F238E27FC236}">
                  <a16:creationId xmlns="" xmlns:a16="http://schemas.microsoft.com/office/drawing/2014/main" id="{9D66E138-2B1C-4011-ACA1-DE63AC7C640D}"/>
                </a:ext>
              </a:extLst>
            </p:cNvPr>
            <p:cNvSpPr txBox="1"/>
            <p:nvPr/>
          </p:nvSpPr>
          <p:spPr>
            <a:xfrm rot="1465680">
              <a:off x="5451941" y="4452070"/>
              <a:ext cx="434734" cy="461665"/>
            </a:xfrm>
            <a:prstGeom prst="rect">
              <a:avLst/>
            </a:prstGeom>
            <a:noFill/>
          </p:spPr>
          <p:txBody>
            <a:bodyPr wrap="non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05</a:t>
              </a:r>
              <a:endParaRPr kumimoji="0" lang="en-IN"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48" name="Group 47"/>
          <p:cNvGrpSpPr/>
          <p:nvPr/>
        </p:nvGrpSpPr>
        <p:grpSpPr>
          <a:xfrm>
            <a:off x="3664674" y="3568791"/>
            <a:ext cx="1697910" cy="1200329"/>
            <a:chOff x="3664674" y="3664041"/>
            <a:chExt cx="1697910" cy="1200329"/>
          </a:xfrm>
        </p:grpSpPr>
        <p:sp>
          <p:nvSpPr>
            <p:cNvPr id="49" name="TextBox 48"/>
            <p:cNvSpPr txBox="1"/>
            <p:nvPr/>
          </p:nvSpPr>
          <p:spPr>
            <a:xfrm>
              <a:off x="3664674" y="3664041"/>
              <a:ext cx="1226105" cy="1200329"/>
            </a:xfrm>
            <a:prstGeom prst="rect">
              <a:avLst/>
            </a:prstGeom>
            <a:noFill/>
          </p:spPr>
          <p:txBody>
            <a:bodyPr wrap="square" rtlCol="0" anchor="t">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ركز </a:t>
              </a:r>
              <a:r>
                <a:rPr kumimoji="0" lang="en-US"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0" cap="none" spc="0" normalizeH="0" baseline="0" noProof="0" dirty="0" smtClean="0">
                  <a:ln>
                    <a:noFill/>
                  </a:ln>
                  <a:solidFill>
                    <a:srgbClr val="002060"/>
                  </a:solidFill>
                  <a:effectLst/>
                  <a:uLnTx/>
                  <a:uFillTx/>
                  <a:latin typeface="Sakkal Majalla" panose="02000000000000000000" pitchFamily="2" charset="-78"/>
                  <a:ea typeface="+mn-ea"/>
                  <a:cs typeface="Sakkal Majalla" panose="02000000000000000000" pitchFamily="2" charset="-78"/>
                </a:rPr>
                <a:t>على </a:t>
              </a:r>
              <a:r>
                <a:rPr kumimoji="0" lang="ar-EG"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الحاضر</a:t>
              </a:r>
              <a:endParaRPr kumimoji="0" lang="en-US" sz="2400" b="1" i="0" u="none" strike="noStrike" kern="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50" name="TextBox 49">
              <a:extLst>
                <a:ext uri="{FF2B5EF4-FFF2-40B4-BE49-F238E27FC236}">
                  <a16:creationId xmlns="" xmlns:a16="http://schemas.microsoft.com/office/drawing/2014/main" id="{89C6B8A6-1F12-4DBE-83B4-7EC2C69FDFD4}"/>
                </a:ext>
              </a:extLst>
            </p:cNvPr>
            <p:cNvSpPr txBox="1"/>
            <p:nvPr/>
          </p:nvSpPr>
          <p:spPr>
            <a:xfrm rot="15412784">
              <a:off x="4914385" y="3814760"/>
              <a:ext cx="434734" cy="461665"/>
            </a:xfrm>
            <a:prstGeom prst="rect">
              <a:avLst/>
            </a:prstGeom>
            <a:noFill/>
          </p:spPr>
          <p:txBody>
            <a:bodyPr wrap="none" rtlCol="0" anchor="ctr">
              <a:spAutoFit/>
            </a:bodyPr>
            <a:lstStyle/>
            <a:p>
              <a:pPr marL="0" marR="0" lvl="0" indent="0" algn="ctr" defTabSz="1218987"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rPr>
                <a:t>06</a:t>
              </a:r>
              <a:endParaRPr kumimoji="0" lang="en-IN" sz="2400" b="1"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anose="02000000000000000000" pitchFamily="2" charset="-78"/>
              </a:endParaRPr>
            </a:p>
          </p:txBody>
        </p:sp>
      </p:grpSp>
      <p:grpSp>
        <p:nvGrpSpPr>
          <p:cNvPr id="51" name="Group 50"/>
          <p:cNvGrpSpPr/>
          <p:nvPr/>
        </p:nvGrpSpPr>
        <p:grpSpPr>
          <a:xfrm>
            <a:off x="261963" y="610442"/>
            <a:ext cx="3203978" cy="3075809"/>
            <a:chOff x="0" y="0"/>
            <a:chExt cx="4450969" cy="4809377"/>
          </a:xfrm>
          <a:blipFill dpi="0" rotWithShape="1">
            <a:blip r:embed="rId4"/>
            <a:srcRect/>
            <a:stretch>
              <a:fillRect l="-3000" t="-3000" b="-3000"/>
            </a:stretch>
          </a:blipFill>
        </p:grpSpPr>
        <p:sp>
          <p:nvSpPr>
            <p:cNvPr id="52" name="Freeform 51"/>
            <p:cNvSpPr/>
            <p:nvPr/>
          </p:nvSpPr>
          <p:spPr>
            <a:xfrm rot="645382">
              <a:off x="534763" y="381596"/>
              <a:ext cx="2822341" cy="4427781"/>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52"/>
            <p:cNvSpPr/>
            <p:nvPr/>
          </p:nvSpPr>
          <p:spPr>
            <a:xfrm rot="645382">
              <a:off x="198879" y="63681"/>
              <a:ext cx="2537705" cy="3560638"/>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53"/>
            <p:cNvSpPr/>
            <p:nvPr/>
          </p:nvSpPr>
          <p:spPr>
            <a:xfrm rot="11342303">
              <a:off x="2069578" y="341166"/>
              <a:ext cx="2219667" cy="3632219"/>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54"/>
            <p:cNvSpPr/>
            <p:nvPr/>
          </p:nvSpPr>
          <p:spPr>
            <a:xfrm rot="11342303">
              <a:off x="0" y="0"/>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55"/>
            <p:cNvSpPr/>
            <p:nvPr/>
          </p:nvSpPr>
          <p:spPr>
            <a:xfrm rot="349349">
              <a:off x="2497161" y="1734144"/>
              <a:ext cx="1953808" cy="2457273"/>
            </a:xfrm>
            <a:custGeom>
              <a:avLst/>
              <a:gdLst>
                <a:gd name="connsiteX0" fmla="*/ 309682 w 2131338"/>
                <a:gd name="connsiteY0" fmla="*/ 2863644 h 3373708"/>
                <a:gd name="connsiteX1" fmla="*/ 311959 w 2131338"/>
                <a:gd name="connsiteY1" fmla="*/ 2872297 h 3373708"/>
                <a:gd name="connsiteX2" fmla="*/ 316968 w 2131338"/>
                <a:gd name="connsiteY2" fmla="*/ 2878217 h 3373708"/>
                <a:gd name="connsiteX3" fmla="*/ 323344 w 2131338"/>
                <a:gd name="connsiteY3" fmla="*/ 2874119 h 3373708"/>
                <a:gd name="connsiteX4" fmla="*/ 324255 w 2131338"/>
                <a:gd name="connsiteY4" fmla="*/ 2867287 h 3373708"/>
                <a:gd name="connsiteX5" fmla="*/ 324255 w 2131338"/>
                <a:gd name="connsiteY5" fmla="*/ 2834498 h 3373708"/>
                <a:gd name="connsiteX6" fmla="*/ 335185 w 2131338"/>
                <a:gd name="connsiteY6" fmla="*/ 2845427 h 3373708"/>
                <a:gd name="connsiteX7" fmla="*/ 338828 w 2131338"/>
                <a:gd name="connsiteY7" fmla="*/ 2845427 h 3373708"/>
                <a:gd name="connsiteX8" fmla="*/ 334274 w 2131338"/>
                <a:gd name="connsiteY8" fmla="*/ 2837230 h 3373708"/>
                <a:gd name="connsiteX9" fmla="*/ 324255 w 2131338"/>
                <a:gd name="connsiteY9" fmla="*/ 2834498 h 3373708"/>
                <a:gd name="connsiteX10" fmla="*/ 674013 w 2131338"/>
                <a:gd name="connsiteY10" fmla="*/ 2776205 h 3373708"/>
                <a:gd name="connsiteX11" fmla="*/ 674468 w 2131338"/>
                <a:gd name="connsiteY11" fmla="*/ 2783036 h 3373708"/>
                <a:gd name="connsiteX12" fmla="*/ 677656 w 2131338"/>
                <a:gd name="connsiteY12" fmla="*/ 2787134 h 3373708"/>
                <a:gd name="connsiteX13" fmla="*/ 688586 w 2131338"/>
                <a:gd name="connsiteY13" fmla="*/ 2787134 h 3373708"/>
                <a:gd name="connsiteX14" fmla="*/ 684032 w 2131338"/>
                <a:gd name="connsiteY14" fmla="*/ 2778937 h 3373708"/>
                <a:gd name="connsiteX15" fmla="*/ 674013 w 2131338"/>
                <a:gd name="connsiteY15" fmla="*/ 2776205 h 3373708"/>
                <a:gd name="connsiteX16" fmla="*/ 976408 w 2131338"/>
                <a:gd name="connsiteY16" fmla="*/ 2761631 h 3373708"/>
                <a:gd name="connsiteX17" fmla="*/ 990981 w 2131338"/>
                <a:gd name="connsiteY17" fmla="*/ 2787134 h 3373708"/>
                <a:gd name="connsiteX18" fmla="*/ 987338 w 2131338"/>
                <a:gd name="connsiteY18" fmla="*/ 2819924 h 3373708"/>
                <a:gd name="connsiteX19" fmla="*/ 972764 w 2131338"/>
                <a:gd name="connsiteY19" fmla="*/ 2834498 h 3373708"/>
                <a:gd name="connsiteX20" fmla="*/ 947261 w 2131338"/>
                <a:gd name="connsiteY20" fmla="*/ 2849071 h 3373708"/>
                <a:gd name="connsiteX21" fmla="*/ 961834 w 2131338"/>
                <a:gd name="connsiteY21" fmla="*/ 2805351 h 3373708"/>
                <a:gd name="connsiteX22" fmla="*/ 976408 w 2131338"/>
                <a:gd name="connsiteY22" fmla="*/ 2761631 h 3373708"/>
                <a:gd name="connsiteX23" fmla="*/ 757809 w 2131338"/>
                <a:gd name="connsiteY23" fmla="*/ 2663262 h 3373708"/>
                <a:gd name="connsiteX24" fmla="*/ 758720 w 2131338"/>
                <a:gd name="connsiteY24" fmla="*/ 2670093 h 3373708"/>
                <a:gd name="connsiteX25" fmla="*/ 765096 w 2131338"/>
                <a:gd name="connsiteY25" fmla="*/ 2674192 h 3373708"/>
                <a:gd name="connsiteX26" fmla="*/ 772382 w 2131338"/>
                <a:gd name="connsiteY26" fmla="*/ 2674192 h 3373708"/>
                <a:gd name="connsiteX27" fmla="*/ 767828 w 2131338"/>
                <a:gd name="connsiteY27" fmla="*/ 2665994 h 3373708"/>
                <a:gd name="connsiteX28" fmla="*/ 757809 w 2131338"/>
                <a:gd name="connsiteY28" fmla="*/ 2663262 h 3373708"/>
                <a:gd name="connsiteX29" fmla="*/ 1016484 w 2131338"/>
                <a:gd name="connsiteY29" fmla="*/ 2532103 h 3373708"/>
                <a:gd name="connsiteX30" fmla="*/ 1018761 w 2131338"/>
                <a:gd name="connsiteY30" fmla="*/ 2540755 h 3373708"/>
                <a:gd name="connsiteX31" fmla="*/ 1023771 w 2131338"/>
                <a:gd name="connsiteY31" fmla="*/ 2546676 h 3373708"/>
                <a:gd name="connsiteX32" fmla="*/ 1030147 w 2131338"/>
                <a:gd name="connsiteY32" fmla="*/ 2542577 h 3373708"/>
                <a:gd name="connsiteX33" fmla="*/ 1031057 w 2131338"/>
                <a:gd name="connsiteY33" fmla="*/ 2535746 h 3373708"/>
                <a:gd name="connsiteX34" fmla="*/ 604790 w 2131338"/>
                <a:gd name="connsiteY34" fmla="*/ 2484739 h 3373708"/>
                <a:gd name="connsiteX35" fmla="*/ 601146 w 2131338"/>
                <a:gd name="connsiteY35" fmla="*/ 2506599 h 3373708"/>
                <a:gd name="connsiteX36" fmla="*/ 607522 w 2131338"/>
                <a:gd name="connsiteY36" fmla="*/ 2516163 h 3373708"/>
                <a:gd name="connsiteX37" fmla="*/ 619363 w 2131338"/>
                <a:gd name="connsiteY37" fmla="*/ 2517529 h 3373708"/>
                <a:gd name="connsiteX38" fmla="*/ 641223 w 2131338"/>
                <a:gd name="connsiteY38" fmla="*/ 2441020 h 3373708"/>
                <a:gd name="connsiteX39" fmla="*/ 637580 w 2131338"/>
                <a:gd name="connsiteY39" fmla="*/ 2442841 h 3373708"/>
                <a:gd name="connsiteX40" fmla="*/ 633936 w 2131338"/>
                <a:gd name="connsiteY40" fmla="*/ 2444663 h 3373708"/>
                <a:gd name="connsiteX41" fmla="*/ 636213 w 2131338"/>
                <a:gd name="connsiteY41" fmla="*/ 2453316 h 3373708"/>
                <a:gd name="connsiteX42" fmla="*/ 641223 w 2131338"/>
                <a:gd name="connsiteY42" fmla="*/ 2459236 h 3373708"/>
                <a:gd name="connsiteX43" fmla="*/ 647599 w 2131338"/>
                <a:gd name="connsiteY43" fmla="*/ 2455138 h 3373708"/>
                <a:gd name="connsiteX44" fmla="*/ 648510 w 2131338"/>
                <a:gd name="connsiteY44" fmla="*/ 2448306 h 3373708"/>
                <a:gd name="connsiteX45" fmla="*/ 641223 w 2131338"/>
                <a:gd name="connsiteY45" fmla="*/ 2441020 h 3373708"/>
                <a:gd name="connsiteX46" fmla="*/ 1107567 w 2131338"/>
                <a:gd name="connsiteY46" fmla="*/ 2400943 h 3373708"/>
                <a:gd name="connsiteX47" fmla="*/ 1085252 w 2131338"/>
                <a:gd name="connsiteY47" fmla="*/ 2421437 h 3373708"/>
                <a:gd name="connsiteX48" fmla="*/ 1082064 w 2131338"/>
                <a:gd name="connsiteY48" fmla="*/ 2455593 h 3373708"/>
                <a:gd name="connsiteX49" fmla="*/ 1063847 w 2131338"/>
                <a:gd name="connsiteY49" fmla="*/ 2458325 h 3373708"/>
                <a:gd name="connsiteX50" fmla="*/ 1045631 w 2131338"/>
                <a:gd name="connsiteY50" fmla="*/ 2466523 h 3373708"/>
                <a:gd name="connsiteX51" fmla="*/ 1056560 w 2131338"/>
                <a:gd name="connsiteY51" fmla="*/ 2502956 h 3373708"/>
                <a:gd name="connsiteX52" fmla="*/ 1067946 w 2131338"/>
                <a:gd name="connsiteY52" fmla="*/ 2472443 h 3373708"/>
                <a:gd name="connsiteX53" fmla="*/ 1092994 w 2131338"/>
                <a:gd name="connsiteY53" fmla="*/ 2455593 h 3373708"/>
                <a:gd name="connsiteX54" fmla="*/ 1100280 w 2131338"/>
                <a:gd name="connsiteY54" fmla="*/ 2428268 h 3373708"/>
                <a:gd name="connsiteX55" fmla="*/ 1107567 w 2131338"/>
                <a:gd name="connsiteY55" fmla="*/ 2400943 h 3373708"/>
                <a:gd name="connsiteX56" fmla="*/ 936331 w 2131338"/>
                <a:gd name="connsiteY56" fmla="*/ 2331720 h 3373708"/>
                <a:gd name="connsiteX57" fmla="*/ 919936 w 2131338"/>
                <a:gd name="connsiteY57" fmla="*/ 2359045 h 3373708"/>
                <a:gd name="connsiteX58" fmla="*/ 903542 w 2131338"/>
                <a:gd name="connsiteY58" fmla="*/ 2397300 h 3373708"/>
                <a:gd name="connsiteX59" fmla="*/ 898076 w 2131338"/>
                <a:gd name="connsiteY59" fmla="*/ 2426446 h 3373708"/>
                <a:gd name="connsiteX60" fmla="*/ 892612 w 2131338"/>
                <a:gd name="connsiteY60" fmla="*/ 2455593 h 3373708"/>
                <a:gd name="connsiteX61" fmla="*/ 864376 w 2131338"/>
                <a:gd name="connsiteY61" fmla="*/ 2479275 h 3373708"/>
                <a:gd name="connsiteX62" fmla="*/ 852535 w 2131338"/>
                <a:gd name="connsiteY62" fmla="*/ 2502956 h 3373708"/>
                <a:gd name="connsiteX63" fmla="*/ 840239 w 2131338"/>
                <a:gd name="connsiteY63" fmla="*/ 2503412 h 3373708"/>
                <a:gd name="connsiteX64" fmla="*/ 830675 w 2131338"/>
                <a:gd name="connsiteY64" fmla="*/ 2506599 h 3373708"/>
                <a:gd name="connsiteX65" fmla="*/ 847525 w 2131338"/>
                <a:gd name="connsiteY65" fmla="*/ 2514797 h 3373708"/>
                <a:gd name="connsiteX66" fmla="*/ 867108 w 2131338"/>
                <a:gd name="connsiteY66" fmla="*/ 2517529 h 3373708"/>
                <a:gd name="connsiteX67" fmla="*/ 892612 w 2131338"/>
                <a:gd name="connsiteY67" fmla="*/ 2495670 h 3373708"/>
                <a:gd name="connsiteX68" fmla="*/ 881226 w 2131338"/>
                <a:gd name="connsiteY68" fmla="*/ 2485650 h 3373708"/>
                <a:gd name="connsiteX69" fmla="*/ 878038 w 2131338"/>
                <a:gd name="connsiteY69" fmla="*/ 2470167 h 3373708"/>
                <a:gd name="connsiteX70" fmla="*/ 892612 w 2131338"/>
                <a:gd name="connsiteY70" fmla="*/ 2455593 h 3373708"/>
                <a:gd name="connsiteX71" fmla="*/ 915382 w 2131338"/>
                <a:gd name="connsiteY71" fmla="*/ 2425991 h 3373708"/>
                <a:gd name="connsiteX72" fmla="*/ 932688 w 2131338"/>
                <a:gd name="connsiteY72" fmla="*/ 2393657 h 3373708"/>
                <a:gd name="connsiteX73" fmla="*/ 944073 w 2131338"/>
                <a:gd name="connsiteY73" fmla="*/ 2378628 h 3373708"/>
                <a:gd name="connsiteX74" fmla="*/ 947261 w 2131338"/>
                <a:gd name="connsiteY74" fmla="*/ 2360867 h 3373708"/>
                <a:gd name="connsiteX75" fmla="*/ 945895 w 2131338"/>
                <a:gd name="connsiteY75" fmla="*/ 2343561 h 3373708"/>
                <a:gd name="connsiteX76" fmla="*/ 936331 w 2131338"/>
                <a:gd name="connsiteY76" fmla="*/ 2331720 h 3373708"/>
                <a:gd name="connsiteX77" fmla="*/ 688586 w 2131338"/>
                <a:gd name="connsiteY77" fmla="*/ 2298930 h 3373708"/>
                <a:gd name="connsiteX78" fmla="*/ 678567 w 2131338"/>
                <a:gd name="connsiteY78" fmla="*/ 2322612 h 3373708"/>
                <a:gd name="connsiteX79" fmla="*/ 674013 w 2131338"/>
                <a:gd name="connsiteY79" fmla="*/ 2346294 h 3373708"/>
                <a:gd name="connsiteX80" fmla="*/ 663538 w 2131338"/>
                <a:gd name="connsiteY80" fmla="*/ 2346749 h 3373708"/>
                <a:gd name="connsiteX81" fmla="*/ 655796 w 2131338"/>
                <a:gd name="connsiteY81" fmla="*/ 2349937 h 3373708"/>
                <a:gd name="connsiteX82" fmla="*/ 669459 w 2131338"/>
                <a:gd name="connsiteY82" fmla="*/ 2362233 h 3373708"/>
                <a:gd name="connsiteX83" fmla="*/ 688586 w 2131338"/>
                <a:gd name="connsiteY83" fmla="*/ 2371797 h 3373708"/>
                <a:gd name="connsiteX84" fmla="*/ 717733 w 2131338"/>
                <a:gd name="connsiteY84" fmla="*/ 2331720 h 3373708"/>
                <a:gd name="connsiteX85" fmla="*/ 746879 w 2131338"/>
                <a:gd name="connsiteY85" fmla="*/ 2160485 h 3373708"/>
                <a:gd name="connsiteX86" fmla="*/ 719554 w 2131338"/>
                <a:gd name="connsiteY86" fmla="*/ 2211491 h 3373708"/>
                <a:gd name="connsiteX87" fmla="*/ 703159 w 2131338"/>
                <a:gd name="connsiteY87" fmla="*/ 2262497 h 3373708"/>
                <a:gd name="connsiteX88" fmla="*/ 712268 w 2131338"/>
                <a:gd name="connsiteY88" fmla="*/ 2280258 h 3373708"/>
                <a:gd name="connsiteX89" fmla="*/ 732306 w 2131338"/>
                <a:gd name="connsiteY89" fmla="*/ 2284357 h 3373708"/>
                <a:gd name="connsiteX90" fmla="*/ 746879 w 2131338"/>
                <a:gd name="connsiteY90" fmla="*/ 2255211 h 3373708"/>
                <a:gd name="connsiteX91" fmla="*/ 749612 w 2131338"/>
                <a:gd name="connsiteY91" fmla="*/ 2236994 h 3373708"/>
                <a:gd name="connsiteX92" fmla="*/ 757809 w 2131338"/>
                <a:gd name="connsiteY92" fmla="*/ 2218778 h 3373708"/>
                <a:gd name="connsiteX93" fmla="*/ 765096 w 2131338"/>
                <a:gd name="connsiteY93" fmla="*/ 2200561 h 3373708"/>
                <a:gd name="connsiteX94" fmla="*/ 772382 w 2131338"/>
                <a:gd name="connsiteY94" fmla="*/ 2182345 h 3373708"/>
                <a:gd name="connsiteX95" fmla="*/ 812459 w 2131338"/>
                <a:gd name="connsiteY95" fmla="*/ 2011109 h 3373708"/>
                <a:gd name="connsiteX96" fmla="*/ 801529 w 2131338"/>
                <a:gd name="connsiteY96" fmla="*/ 2043899 h 3373708"/>
                <a:gd name="connsiteX97" fmla="*/ 802440 w 2131338"/>
                <a:gd name="connsiteY97" fmla="*/ 2052096 h 3373708"/>
                <a:gd name="connsiteX98" fmla="*/ 808815 w 2131338"/>
                <a:gd name="connsiteY98" fmla="*/ 2054828 h 3373708"/>
                <a:gd name="connsiteX99" fmla="*/ 827032 w 2131338"/>
                <a:gd name="connsiteY99" fmla="*/ 2040256 h 3373708"/>
                <a:gd name="connsiteX100" fmla="*/ 856178 w 2131338"/>
                <a:gd name="connsiteY100" fmla="*/ 1952816 h 3373708"/>
                <a:gd name="connsiteX101" fmla="*/ 852535 w 2131338"/>
                <a:gd name="connsiteY101" fmla="*/ 1954638 h 3373708"/>
                <a:gd name="connsiteX102" fmla="*/ 848892 w 2131338"/>
                <a:gd name="connsiteY102" fmla="*/ 1956459 h 3373708"/>
                <a:gd name="connsiteX103" fmla="*/ 851169 w 2131338"/>
                <a:gd name="connsiteY103" fmla="*/ 1965112 h 3373708"/>
                <a:gd name="connsiteX104" fmla="*/ 856178 w 2131338"/>
                <a:gd name="connsiteY104" fmla="*/ 1971032 h 3373708"/>
                <a:gd name="connsiteX105" fmla="*/ 862554 w 2131338"/>
                <a:gd name="connsiteY105" fmla="*/ 1966934 h 3373708"/>
                <a:gd name="connsiteX106" fmla="*/ 863465 w 2131338"/>
                <a:gd name="connsiteY106" fmla="*/ 1960102 h 3373708"/>
                <a:gd name="connsiteX107" fmla="*/ 856178 w 2131338"/>
                <a:gd name="connsiteY107" fmla="*/ 1952816 h 3373708"/>
                <a:gd name="connsiteX108" fmla="*/ 918115 w 2131338"/>
                <a:gd name="connsiteY108" fmla="*/ 1887236 h 3373708"/>
                <a:gd name="connsiteX109" fmla="*/ 921303 w 2131338"/>
                <a:gd name="connsiteY109" fmla="*/ 1896800 h 3373708"/>
                <a:gd name="connsiteX110" fmla="*/ 932688 w 2131338"/>
                <a:gd name="connsiteY110" fmla="*/ 1898166 h 3373708"/>
                <a:gd name="connsiteX111" fmla="*/ 921758 w 2131338"/>
                <a:gd name="connsiteY111" fmla="*/ 1887236 h 3373708"/>
                <a:gd name="connsiteX112" fmla="*/ 932688 w 2131338"/>
                <a:gd name="connsiteY112" fmla="*/ 1843516 h 3373708"/>
                <a:gd name="connsiteX113" fmla="*/ 932688 w 2131338"/>
                <a:gd name="connsiteY113" fmla="*/ 1858090 h 3373708"/>
                <a:gd name="connsiteX114" fmla="*/ 947261 w 2131338"/>
                <a:gd name="connsiteY114" fmla="*/ 1872663 h 3373708"/>
                <a:gd name="connsiteX115" fmla="*/ 1351669 w 2131338"/>
                <a:gd name="connsiteY115" fmla="*/ 1799797 h 3373708"/>
                <a:gd name="connsiteX116" fmla="*/ 1344382 w 2131338"/>
                <a:gd name="connsiteY116" fmla="*/ 1927313 h 3373708"/>
                <a:gd name="connsiteX117" fmla="*/ 1372162 w 2131338"/>
                <a:gd name="connsiteY117" fmla="*/ 1923669 h 3373708"/>
                <a:gd name="connsiteX118" fmla="*/ 1380815 w 2131338"/>
                <a:gd name="connsiteY118" fmla="*/ 1898166 h 3373708"/>
                <a:gd name="connsiteX119" fmla="*/ 1380815 w 2131338"/>
                <a:gd name="connsiteY119" fmla="*/ 1810727 h 3373708"/>
                <a:gd name="connsiteX120" fmla="*/ 1038344 w 2131338"/>
                <a:gd name="connsiteY120" fmla="*/ 1683211 h 3373708"/>
                <a:gd name="connsiteX121" fmla="*/ 1031968 w 2131338"/>
                <a:gd name="connsiteY121" fmla="*/ 1694596 h 3373708"/>
                <a:gd name="connsiteX122" fmla="*/ 1031057 w 2131338"/>
                <a:gd name="connsiteY122" fmla="*/ 1708714 h 3373708"/>
                <a:gd name="connsiteX123" fmla="*/ 1025592 w 2131338"/>
                <a:gd name="connsiteY123" fmla="*/ 1709169 h 3373708"/>
                <a:gd name="connsiteX124" fmla="*/ 1020127 w 2131338"/>
                <a:gd name="connsiteY124" fmla="*/ 1712357 h 3373708"/>
                <a:gd name="connsiteX125" fmla="*/ 1024226 w 2131338"/>
                <a:gd name="connsiteY125" fmla="*/ 1717822 h 3373708"/>
                <a:gd name="connsiteX126" fmla="*/ 1031057 w 2131338"/>
                <a:gd name="connsiteY126" fmla="*/ 1723287 h 3373708"/>
                <a:gd name="connsiteX127" fmla="*/ 1045631 w 2131338"/>
                <a:gd name="connsiteY127" fmla="*/ 1705070 h 3373708"/>
                <a:gd name="connsiteX128" fmla="*/ 1044720 w 2131338"/>
                <a:gd name="connsiteY128" fmla="*/ 1692774 h 3373708"/>
                <a:gd name="connsiteX129" fmla="*/ 1038344 w 2131338"/>
                <a:gd name="connsiteY129" fmla="*/ 1683211 h 3373708"/>
                <a:gd name="connsiteX130" fmla="*/ 1493758 w 2131338"/>
                <a:gd name="connsiteY130" fmla="*/ 1522905 h 3373708"/>
                <a:gd name="connsiteX131" fmla="*/ 1501045 w 2131338"/>
                <a:gd name="connsiteY131" fmla="*/ 1537478 h 3373708"/>
                <a:gd name="connsiteX132" fmla="*/ 1504233 w 2131338"/>
                <a:gd name="connsiteY132" fmla="*/ 1533380 h 3373708"/>
                <a:gd name="connsiteX133" fmla="*/ 1504688 w 2131338"/>
                <a:gd name="connsiteY133" fmla="*/ 1526548 h 3373708"/>
                <a:gd name="connsiteX134" fmla="*/ 1566624 w 2131338"/>
                <a:gd name="connsiteY134" fmla="*/ 1377172 h 3373708"/>
                <a:gd name="connsiteX135" fmla="*/ 1558427 w 2131338"/>
                <a:gd name="connsiteY135" fmla="*/ 1383548 h 3373708"/>
                <a:gd name="connsiteX136" fmla="*/ 1555694 w 2131338"/>
                <a:gd name="connsiteY136" fmla="*/ 1395389 h 3373708"/>
                <a:gd name="connsiteX137" fmla="*/ 1547042 w 2131338"/>
                <a:gd name="connsiteY137" fmla="*/ 1396300 h 3373708"/>
                <a:gd name="connsiteX138" fmla="*/ 1541121 w 2131338"/>
                <a:gd name="connsiteY138" fmla="*/ 1402676 h 3373708"/>
                <a:gd name="connsiteX139" fmla="*/ 1544764 w 2131338"/>
                <a:gd name="connsiteY139" fmla="*/ 1409962 h 3373708"/>
                <a:gd name="connsiteX140" fmla="*/ 1570268 w 2131338"/>
                <a:gd name="connsiteY140" fmla="*/ 1403131 h 3373708"/>
                <a:gd name="connsiteX141" fmla="*/ 1584841 w 2131338"/>
                <a:gd name="connsiteY141" fmla="*/ 1388102 h 3373708"/>
                <a:gd name="connsiteX142" fmla="*/ 1578465 w 2131338"/>
                <a:gd name="connsiteY142" fmla="*/ 1379905 h 3373708"/>
                <a:gd name="connsiteX143" fmla="*/ 1566624 w 2131338"/>
                <a:gd name="connsiteY143" fmla="*/ 1377172 h 3373708"/>
                <a:gd name="connsiteX144" fmla="*/ 1519261 w 2131338"/>
                <a:gd name="connsiteY144" fmla="*/ 1351669 h 3373708"/>
                <a:gd name="connsiteX145" fmla="*/ 1520172 w 2131338"/>
                <a:gd name="connsiteY145" fmla="*/ 1360322 h 3373708"/>
                <a:gd name="connsiteX146" fmla="*/ 1526548 w 2131338"/>
                <a:gd name="connsiteY146" fmla="*/ 1366243 h 3373708"/>
                <a:gd name="connsiteX147" fmla="*/ 1533835 w 2131338"/>
                <a:gd name="connsiteY147" fmla="*/ 1366243 h 3373708"/>
                <a:gd name="connsiteX148" fmla="*/ 1529280 w 2131338"/>
                <a:gd name="connsiteY148" fmla="*/ 1356223 h 3373708"/>
                <a:gd name="connsiteX149" fmla="*/ 1519261 w 2131338"/>
                <a:gd name="connsiteY149" fmla="*/ 1351669 h 3373708"/>
                <a:gd name="connsiteX150" fmla="*/ 1701427 w 2131338"/>
                <a:gd name="connsiteY150" fmla="*/ 1078421 h 3373708"/>
                <a:gd name="connsiteX151" fmla="*/ 1697784 w 2131338"/>
                <a:gd name="connsiteY151" fmla="*/ 1080242 h 3373708"/>
                <a:gd name="connsiteX152" fmla="*/ 1694140 w 2131338"/>
                <a:gd name="connsiteY152" fmla="*/ 1082064 h 3373708"/>
                <a:gd name="connsiteX153" fmla="*/ 1696417 w 2131338"/>
                <a:gd name="connsiteY153" fmla="*/ 1090717 h 3373708"/>
                <a:gd name="connsiteX154" fmla="*/ 1701427 w 2131338"/>
                <a:gd name="connsiteY154" fmla="*/ 1096637 h 3373708"/>
                <a:gd name="connsiteX155" fmla="*/ 1707803 w 2131338"/>
                <a:gd name="connsiteY155" fmla="*/ 1092539 h 3373708"/>
                <a:gd name="connsiteX156" fmla="*/ 1708713 w 2131338"/>
                <a:gd name="connsiteY156" fmla="*/ 1085707 h 3373708"/>
                <a:gd name="connsiteX157" fmla="*/ 1701427 w 2131338"/>
                <a:gd name="connsiteY157" fmla="*/ 1078421 h 3373708"/>
                <a:gd name="connsiteX158" fmla="*/ 1723287 w 2131338"/>
                <a:gd name="connsiteY158" fmla="*/ 980051 h 3373708"/>
                <a:gd name="connsiteX159" fmla="*/ 1723287 w 2131338"/>
                <a:gd name="connsiteY159" fmla="*/ 987338 h 3373708"/>
                <a:gd name="connsiteX160" fmla="*/ 1737860 w 2131338"/>
                <a:gd name="connsiteY160" fmla="*/ 1005554 h 3373708"/>
                <a:gd name="connsiteX161" fmla="*/ 1737860 w 2131338"/>
                <a:gd name="connsiteY161" fmla="*/ 950905 h 3373708"/>
                <a:gd name="connsiteX162" fmla="*/ 1738771 w 2131338"/>
                <a:gd name="connsiteY162" fmla="*/ 959558 h 3373708"/>
                <a:gd name="connsiteX163" fmla="*/ 1745147 w 2131338"/>
                <a:gd name="connsiteY163" fmla="*/ 965478 h 3373708"/>
                <a:gd name="connsiteX164" fmla="*/ 1748335 w 2131338"/>
                <a:gd name="connsiteY164" fmla="*/ 961379 h 3373708"/>
                <a:gd name="connsiteX165" fmla="*/ 1748790 w 2131338"/>
                <a:gd name="connsiteY165" fmla="*/ 954548 h 3373708"/>
                <a:gd name="connsiteX166" fmla="*/ 1818013 w 2131338"/>
                <a:gd name="connsiteY166" fmla="*/ 746879 h 3373708"/>
                <a:gd name="connsiteX167" fmla="*/ 1814825 w 2131338"/>
                <a:gd name="connsiteY167" fmla="*/ 748701 h 3373708"/>
                <a:gd name="connsiteX168" fmla="*/ 1814369 w 2131338"/>
                <a:gd name="connsiteY168" fmla="*/ 750523 h 3373708"/>
                <a:gd name="connsiteX169" fmla="*/ 1817557 w 2131338"/>
                <a:gd name="connsiteY169" fmla="*/ 760086 h 3373708"/>
                <a:gd name="connsiteX170" fmla="*/ 1828943 w 2131338"/>
                <a:gd name="connsiteY170" fmla="*/ 761453 h 3373708"/>
                <a:gd name="connsiteX171" fmla="*/ 1826210 w 2131338"/>
                <a:gd name="connsiteY171" fmla="*/ 751433 h 3373708"/>
                <a:gd name="connsiteX172" fmla="*/ 1818013 w 2131338"/>
                <a:gd name="connsiteY172" fmla="*/ 746879 h 3373708"/>
                <a:gd name="connsiteX173" fmla="*/ 1923669 w 2131338"/>
                <a:gd name="connsiteY173" fmla="*/ 677657 h 3373708"/>
                <a:gd name="connsiteX174" fmla="*/ 1926401 w 2131338"/>
                <a:gd name="connsiteY174" fmla="*/ 687675 h 3373708"/>
                <a:gd name="connsiteX175" fmla="*/ 1934599 w 2131338"/>
                <a:gd name="connsiteY175" fmla="*/ 692230 h 3373708"/>
                <a:gd name="connsiteX176" fmla="*/ 1938242 w 2131338"/>
                <a:gd name="connsiteY176" fmla="*/ 684943 h 3373708"/>
                <a:gd name="connsiteX177" fmla="*/ 1935510 w 2131338"/>
                <a:gd name="connsiteY177" fmla="*/ 678567 h 3373708"/>
                <a:gd name="connsiteX178" fmla="*/ 1927312 w 2131338"/>
                <a:gd name="connsiteY178" fmla="*/ 677657 h 3373708"/>
                <a:gd name="connsiteX179" fmla="*/ 1967389 w 2131338"/>
                <a:gd name="connsiteY179" fmla="*/ 542854 h 3373708"/>
                <a:gd name="connsiteX180" fmla="*/ 1967389 w 2131338"/>
                <a:gd name="connsiteY180" fmla="*/ 553784 h 3373708"/>
                <a:gd name="connsiteX181" fmla="*/ 1952815 w 2131338"/>
                <a:gd name="connsiteY181" fmla="*/ 572001 h 3373708"/>
                <a:gd name="connsiteX182" fmla="*/ 1952815 w 2131338"/>
                <a:gd name="connsiteY182" fmla="*/ 615720 h 3373708"/>
                <a:gd name="connsiteX183" fmla="*/ 1942796 w 2131338"/>
                <a:gd name="connsiteY183" fmla="*/ 618452 h 3373708"/>
                <a:gd name="connsiteX184" fmla="*/ 1938242 w 2131338"/>
                <a:gd name="connsiteY184" fmla="*/ 626650 h 3373708"/>
                <a:gd name="connsiteX185" fmla="*/ 1940975 w 2131338"/>
                <a:gd name="connsiteY185" fmla="*/ 638491 h 3373708"/>
                <a:gd name="connsiteX186" fmla="*/ 1949172 w 2131338"/>
                <a:gd name="connsiteY186" fmla="*/ 644867 h 3373708"/>
                <a:gd name="connsiteX187" fmla="*/ 1952360 w 2131338"/>
                <a:gd name="connsiteY187" fmla="*/ 641223 h 3373708"/>
                <a:gd name="connsiteX188" fmla="*/ 1952815 w 2131338"/>
                <a:gd name="connsiteY188" fmla="*/ 637580 h 3373708"/>
                <a:gd name="connsiteX189" fmla="*/ 1978318 w 2131338"/>
                <a:gd name="connsiteY189" fmla="*/ 590217 h 3373708"/>
                <a:gd name="connsiteX190" fmla="*/ 1971032 w 2131338"/>
                <a:gd name="connsiteY190" fmla="*/ 553784 h 3373708"/>
                <a:gd name="connsiteX191" fmla="*/ 1970576 w 2131338"/>
                <a:gd name="connsiteY191" fmla="*/ 548319 h 3373708"/>
                <a:gd name="connsiteX192" fmla="*/ 1967389 w 2131338"/>
                <a:gd name="connsiteY192" fmla="*/ 542854 h 3373708"/>
                <a:gd name="connsiteX193" fmla="*/ 1726930 w 2131338"/>
                <a:gd name="connsiteY193" fmla="*/ 0 h 3373708"/>
                <a:gd name="connsiteX194" fmla="*/ 1743780 w 2131338"/>
                <a:gd name="connsiteY194" fmla="*/ 11385 h 3373708"/>
                <a:gd name="connsiteX195" fmla="*/ 1763363 w 2131338"/>
                <a:gd name="connsiteY195" fmla="*/ 14573 h 3373708"/>
                <a:gd name="connsiteX196" fmla="*/ 1770650 w 2131338"/>
                <a:gd name="connsiteY196" fmla="*/ 54650 h 3373708"/>
                <a:gd name="connsiteX197" fmla="*/ 1799796 w 2131338"/>
                <a:gd name="connsiteY197" fmla="*/ 61936 h 3373708"/>
                <a:gd name="connsiteX198" fmla="*/ 1800252 w 2131338"/>
                <a:gd name="connsiteY198" fmla="*/ 74233 h 3373708"/>
                <a:gd name="connsiteX199" fmla="*/ 1803440 w 2131338"/>
                <a:gd name="connsiteY199" fmla="*/ 83796 h 3373708"/>
                <a:gd name="connsiteX200" fmla="*/ 1817557 w 2131338"/>
                <a:gd name="connsiteY200" fmla="*/ 57382 h 3373708"/>
                <a:gd name="connsiteX201" fmla="*/ 1828943 w 2131338"/>
                <a:gd name="connsiteY201" fmla="*/ 25503 h 3373708"/>
                <a:gd name="connsiteX202" fmla="*/ 1861733 w 2131338"/>
                <a:gd name="connsiteY202" fmla="*/ 14573 h 3373708"/>
                <a:gd name="connsiteX203" fmla="*/ 1887236 w 2131338"/>
                <a:gd name="connsiteY203" fmla="*/ 25503 h 3373708"/>
                <a:gd name="connsiteX204" fmla="*/ 1923669 w 2131338"/>
                <a:gd name="connsiteY204" fmla="*/ 18217 h 3373708"/>
                <a:gd name="connsiteX205" fmla="*/ 1960102 w 2131338"/>
                <a:gd name="connsiteY205" fmla="*/ 25503 h 3373708"/>
                <a:gd name="connsiteX206" fmla="*/ 1992892 w 2131338"/>
                <a:gd name="connsiteY206" fmla="*/ 47363 h 3373708"/>
                <a:gd name="connsiteX207" fmla="*/ 1991526 w 2131338"/>
                <a:gd name="connsiteY207" fmla="*/ 65124 h 3373708"/>
                <a:gd name="connsiteX208" fmla="*/ 1981962 w 2131338"/>
                <a:gd name="connsiteY208" fmla="*/ 80153 h 3373708"/>
                <a:gd name="connsiteX209" fmla="*/ 1982873 w 2131338"/>
                <a:gd name="connsiteY209" fmla="*/ 109299 h 3373708"/>
                <a:gd name="connsiteX210" fmla="*/ 1967389 w 2131338"/>
                <a:gd name="connsiteY210" fmla="*/ 127516 h 3373708"/>
                <a:gd name="connsiteX211" fmla="*/ 1981962 w 2131338"/>
                <a:gd name="connsiteY211" fmla="*/ 174879 h 3373708"/>
                <a:gd name="connsiteX212" fmla="*/ 2007920 w 2131338"/>
                <a:gd name="connsiteY212" fmla="*/ 143911 h 3373708"/>
                <a:gd name="connsiteX213" fmla="*/ 2036611 w 2131338"/>
                <a:gd name="connsiteY213" fmla="*/ 112943 h 3373708"/>
                <a:gd name="connsiteX214" fmla="*/ 2070312 w 2131338"/>
                <a:gd name="connsiteY214" fmla="*/ 97459 h 3373708"/>
                <a:gd name="connsiteX215" fmla="*/ 2087618 w 2131338"/>
                <a:gd name="connsiteY215" fmla="*/ 65580 h 3373708"/>
                <a:gd name="connsiteX216" fmla="*/ 2098093 w 2131338"/>
                <a:gd name="connsiteY216" fmla="*/ 35978 h 3373708"/>
                <a:gd name="connsiteX217" fmla="*/ 2105835 w 2131338"/>
                <a:gd name="connsiteY217" fmla="*/ 14573 h 3373708"/>
                <a:gd name="connsiteX218" fmla="*/ 2113121 w 2131338"/>
                <a:gd name="connsiteY218" fmla="*/ 18672 h 3373708"/>
                <a:gd name="connsiteX219" fmla="*/ 2120408 w 2131338"/>
                <a:gd name="connsiteY219" fmla="*/ 25503 h 3373708"/>
                <a:gd name="connsiteX220" fmla="*/ 2131338 w 2131338"/>
                <a:gd name="connsiteY220" fmla="*/ 36433 h 3373708"/>
                <a:gd name="connsiteX221" fmla="*/ 2124962 w 2131338"/>
                <a:gd name="connsiteY221" fmla="*/ 58293 h 3373708"/>
                <a:gd name="connsiteX222" fmla="*/ 2113121 w 2131338"/>
                <a:gd name="connsiteY222" fmla="*/ 80153 h 3373708"/>
                <a:gd name="connsiteX223" fmla="*/ 2115854 w 2131338"/>
                <a:gd name="connsiteY223" fmla="*/ 121140 h 3373708"/>
                <a:gd name="connsiteX224" fmla="*/ 2102191 w 2131338"/>
                <a:gd name="connsiteY224" fmla="*/ 156663 h 3373708"/>
                <a:gd name="connsiteX225" fmla="*/ 2083975 w 2131338"/>
                <a:gd name="connsiteY225" fmla="*/ 182166 h 3373708"/>
                <a:gd name="connsiteX226" fmla="*/ 2080331 w 2131338"/>
                <a:gd name="connsiteY226" fmla="*/ 247745 h 3373708"/>
                <a:gd name="connsiteX227" fmla="*/ 2065758 w 2131338"/>
                <a:gd name="connsiteY227" fmla="*/ 313325 h 3373708"/>
                <a:gd name="connsiteX228" fmla="*/ 2087618 w 2131338"/>
                <a:gd name="connsiteY228" fmla="*/ 283268 h 3373708"/>
                <a:gd name="connsiteX229" fmla="*/ 2098548 w 2131338"/>
                <a:gd name="connsiteY229" fmla="*/ 247745 h 3373708"/>
                <a:gd name="connsiteX230" fmla="*/ 2127694 w 2131338"/>
                <a:gd name="connsiteY230" fmla="*/ 258675 h 3373708"/>
                <a:gd name="connsiteX231" fmla="*/ 2120408 w 2131338"/>
                <a:gd name="connsiteY231" fmla="*/ 313325 h 3373708"/>
                <a:gd name="connsiteX232" fmla="*/ 2098548 w 2131338"/>
                <a:gd name="connsiteY232" fmla="*/ 349758 h 3373708"/>
                <a:gd name="connsiteX233" fmla="*/ 2091261 w 2131338"/>
                <a:gd name="connsiteY233" fmla="*/ 400764 h 3373708"/>
                <a:gd name="connsiteX234" fmla="*/ 2073045 w 2131338"/>
                <a:gd name="connsiteY234" fmla="*/ 429911 h 3373708"/>
                <a:gd name="connsiteX235" fmla="*/ 2065758 w 2131338"/>
                <a:gd name="connsiteY235" fmla="*/ 473631 h 3373708"/>
                <a:gd name="connsiteX236" fmla="*/ 2043898 w 2131338"/>
                <a:gd name="connsiteY236" fmla="*/ 510064 h 3373708"/>
                <a:gd name="connsiteX237" fmla="*/ 2025682 w 2131338"/>
                <a:gd name="connsiteY237" fmla="*/ 551051 h 3373708"/>
                <a:gd name="connsiteX238" fmla="*/ 2007465 w 2131338"/>
                <a:gd name="connsiteY238" fmla="*/ 597504 h 3373708"/>
                <a:gd name="connsiteX239" fmla="*/ 1981962 w 2131338"/>
                <a:gd name="connsiteY239" fmla="*/ 641223 h 3373708"/>
                <a:gd name="connsiteX240" fmla="*/ 1978774 w 2131338"/>
                <a:gd name="connsiteY240" fmla="*/ 656707 h 3373708"/>
                <a:gd name="connsiteX241" fmla="*/ 1967389 w 2131338"/>
                <a:gd name="connsiteY241" fmla="*/ 666726 h 3373708"/>
                <a:gd name="connsiteX242" fmla="*/ 1962379 w 2131338"/>
                <a:gd name="connsiteY242" fmla="*/ 706348 h 3373708"/>
                <a:gd name="connsiteX243" fmla="*/ 1938242 w 2131338"/>
                <a:gd name="connsiteY243" fmla="*/ 732306 h 3373708"/>
                <a:gd name="connsiteX244" fmla="*/ 1930955 w 2131338"/>
                <a:gd name="connsiteY244" fmla="*/ 768739 h 3373708"/>
                <a:gd name="connsiteX245" fmla="*/ 1923669 w 2131338"/>
                <a:gd name="connsiteY245" fmla="*/ 805172 h 3373708"/>
                <a:gd name="connsiteX246" fmla="*/ 1945529 w 2131338"/>
                <a:gd name="connsiteY246" fmla="*/ 834319 h 3373708"/>
                <a:gd name="connsiteX247" fmla="*/ 1952815 w 2131338"/>
                <a:gd name="connsiteY247" fmla="*/ 837962 h 3373708"/>
                <a:gd name="connsiteX248" fmla="*/ 1946895 w 2131338"/>
                <a:gd name="connsiteY248" fmla="*/ 850258 h 3373708"/>
                <a:gd name="connsiteX249" fmla="*/ 1938242 w 2131338"/>
                <a:gd name="connsiteY249" fmla="*/ 859822 h 3373708"/>
                <a:gd name="connsiteX250" fmla="*/ 1920026 w 2131338"/>
                <a:gd name="connsiteY250" fmla="*/ 881682 h 3373708"/>
                <a:gd name="connsiteX251" fmla="*/ 1909096 w 2131338"/>
                <a:gd name="connsiteY251" fmla="*/ 881682 h 3373708"/>
                <a:gd name="connsiteX252" fmla="*/ 1905452 w 2131338"/>
                <a:gd name="connsiteY252" fmla="*/ 921758 h 3373708"/>
                <a:gd name="connsiteX253" fmla="*/ 1869019 w 2131338"/>
                <a:gd name="connsiteY253" fmla="*/ 990981 h 3373708"/>
                <a:gd name="connsiteX254" fmla="*/ 1854446 w 2131338"/>
                <a:gd name="connsiteY254" fmla="*/ 1001911 h 3373708"/>
                <a:gd name="connsiteX255" fmla="*/ 1845793 w 2131338"/>
                <a:gd name="connsiteY255" fmla="*/ 1038344 h 3373708"/>
                <a:gd name="connsiteX256" fmla="*/ 1828943 w 2131338"/>
                <a:gd name="connsiteY256" fmla="*/ 1074777 h 3373708"/>
                <a:gd name="connsiteX257" fmla="*/ 1828943 w 2131338"/>
                <a:gd name="connsiteY257" fmla="*/ 1118497 h 3373708"/>
                <a:gd name="connsiteX258" fmla="*/ 1799796 w 2131338"/>
                <a:gd name="connsiteY258" fmla="*/ 1144000 h 3373708"/>
                <a:gd name="connsiteX259" fmla="*/ 1785223 w 2131338"/>
                <a:gd name="connsiteY259" fmla="*/ 1180433 h 3373708"/>
                <a:gd name="connsiteX260" fmla="*/ 1763363 w 2131338"/>
                <a:gd name="connsiteY260" fmla="*/ 1198650 h 3373708"/>
                <a:gd name="connsiteX261" fmla="*/ 1750611 w 2131338"/>
                <a:gd name="connsiteY261" fmla="*/ 1228252 h 3373708"/>
                <a:gd name="connsiteX262" fmla="*/ 1737860 w 2131338"/>
                <a:gd name="connsiteY262" fmla="*/ 1260587 h 3373708"/>
                <a:gd name="connsiteX263" fmla="*/ 1705070 w 2131338"/>
                <a:gd name="connsiteY263" fmla="*/ 1322523 h 3373708"/>
                <a:gd name="connsiteX264" fmla="*/ 1685943 w 2131338"/>
                <a:gd name="connsiteY264" fmla="*/ 1351669 h 3373708"/>
                <a:gd name="connsiteX265" fmla="*/ 1661350 w 2131338"/>
                <a:gd name="connsiteY265" fmla="*/ 1380816 h 3373708"/>
                <a:gd name="connsiteX266" fmla="*/ 1664994 w 2131338"/>
                <a:gd name="connsiteY266" fmla="*/ 1278803 h 3373708"/>
                <a:gd name="connsiteX267" fmla="*/ 1646777 w 2131338"/>
                <a:gd name="connsiteY267" fmla="*/ 1274704 h 3373708"/>
                <a:gd name="connsiteX268" fmla="*/ 1639491 w 2131338"/>
                <a:gd name="connsiteY268" fmla="*/ 1256943 h 3373708"/>
                <a:gd name="connsiteX269" fmla="*/ 1648143 w 2131338"/>
                <a:gd name="connsiteY269" fmla="*/ 1245558 h 3373708"/>
                <a:gd name="connsiteX270" fmla="*/ 1664994 w 2131338"/>
                <a:gd name="connsiteY270" fmla="*/ 1242370 h 3373708"/>
                <a:gd name="connsiteX271" fmla="*/ 1679567 w 2131338"/>
                <a:gd name="connsiteY271" fmla="*/ 1242370 h 3373708"/>
                <a:gd name="connsiteX272" fmla="*/ 1708713 w 2131338"/>
                <a:gd name="connsiteY272" fmla="*/ 1180433 h 3373708"/>
                <a:gd name="connsiteX273" fmla="*/ 1718733 w 2131338"/>
                <a:gd name="connsiteY273" fmla="*/ 1177701 h 3373708"/>
                <a:gd name="connsiteX274" fmla="*/ 1723287 w 2131338"/>
                <a:gd name="connsiteY274" fmla="*/ 1169504 h 3373708"/>
                <a:gd name="connsiteX275" fmla="*/ 1723287 w 2131338"/>
                <a:gd name="connsiteY275" fmla="*/ 1156297 h 3373708"/>
                <a:gd name="connsiteX276" fmla="*/ 1734217 w 2131338"/>
                <a:gd name="connsiteY276" fmla="*/ 1151287 h 3373708"/>
                <a:gd name="connsiteX277" fmla="*/ 1777936 w 2131338"/>
                <a:gd name="connsiteY277" fmla="*/ 1034701 h 3373708"/>
                <a:gd name="connsiteX278" fmla="*/ 1796153 w 2131338"/>
                <a:gd name="connsiteY278" fmla="*/ 1023771 h 3373708"/>
                <a:gd name="connsiteX279" fmla="*/ 1797975 w 2131338"/>
                <a:gd name="connsiteY279" fmla="*/ 1009198 h 3373708"/>
                <a:gd name="connsiteX280" fmla="*/ 1810726 w 2131338"/>
                <a:gd name="connsiteY280" fmla="*/ 1005554 h 3373708"/>
                <a:gd name="connsiteX281" fmla="*/ 1828943 w 2131338"/>
                <a:gd name="connsiteY281" fmla="*/ 969121 h 3373708"/>
                <a:gd name="connsiteX282" fmla="*/ 1839873 w 2131338"/>
                <a:gd name="connsiteY282" fmla="*/ 910373 h 3373708"/>
                <a:gd name="connsiteX283" fmla="*/ 1861733 w 2131338"/>
                <a:gd name="connsiteY283" fmla="*/ 859822 h 3373708"/>
                <a:gd name="connsiteX284" fmla="*/ 1883593 w 2131338"/>
                <a:gd name="connsiteY284" fmla="*/ 870752 h 3373708"/>
                <a:gd name="connsiteX285" fmla="*/ 1894522 w 2131338"/>
                <a:gd name="connsiteY285" fmla="*/ 834319 h 3373708"/>
                <a:gd name="connsiteX286" fmla="*/ 1901354 w 2131338"/>
                <a:gd name="connsiteY286" fmla="*/ 827032 h 3373708"/>
                <a:gd name="connsiteX287" fmla="*/ 1905452 w 2131338"/>
                <a:gd name="connsiteY287" fmla="*/ 819746 h 3373708"/>
                <a:gd name="connsiteX288" fmla="*/ 1895889 w 2131338"/>
                <a:gd name="connsiteY288" fmla="*/ 816558 h 3373708"/>
                <a:gd name="connsiteX289" fmla="*/ 1883593 w 2131338"/>
                <a:gd name="connsiteY289" fmla="*/ 816102 h 3373708"/>
                <a:gd name="connsiteX290" fmla="*/ 1903631 w 2131338"/>
                <a:gd name="connsiteY290" fmla="*/ 757354 h 3373708"/>
                <a:gd name="connsiteX291" fmla="*/ 1923669 w 2131338"/>
                <a:gd name="connsiteY291" fmla="*/ 706803 h 3373708"/>
                <a:gd name="connsiteX292" fmla="*/ 1883593 w 2131338"/>
                <a:gd name="connsiteY292" fmla="*/ 721376 h 3373708"/>
                <a:gd name="connsiteX293" fmla="*/ 1876306 w 2131338"/>
                <a:gd name="connsiteY293" fmla="*/ 762363 h 3373708"/>
                <a:gd name="connsiteX294" fmla="*/ 1869019 w 2131338"/>
                <a:gd name="connsiteY294" fmla="*/ 797886 h 3373708"/>
                <a:gd name="connsiteX295" fmla="*/ 1869019 w 2131338"/>
                <a:gd name="connsiteY295" fmla="*/ 824300 h 3373708"/>
                <a:gd name="connsiteX296" fmla="*/ 1847159 w 2131338"/>
                <a:gd name="connsiteY296" fmla="*/ 834319 h 3373708"/>
                <a:gd name="connsiteX297" fmla="*/ 1820745 w 2131338"/>
                <a:gd name="connsiteY297" fmla="*/ 885325 h 3373708"/>
                <a:gd name="connsiteX298" fmla="*/ 1799796 w 2131338"/>
                <a:gd name="connsiteY298" fmla="*/ 936332 h 3373708"/>
                <a:gd name="connsiteX299" fmla="*/ 1776115 w 2131338"/>
                <a:gd name="connsiteY299" fmla="*/ 968210 h 3373708"/>
                <a:gd name="connsiteX300" fmla="*/ 1763363 w 2131338"/>
                <a:gd name="connsiteY300" fmla="*/ 1005554 h 3373708"/>
                <a:gd name="connsiteX301" fmla="*/ 1748790 w 2131338"/>
                <a:gd name="connsiteY301" fmla="*/ 1038344 h 3373708"/>
                <a:gd name="connsiteX302" fmla="*/ 1739226 w 2131338"/>
                <a:gd name="connsiteY302" fmla="*/ 1053373 h 3373708"/>
                <a:gd name="connsiteX303" fmla="*/ 1737860 w 2131338"/>
                <a:gd name="connsiteY303" fmla="*/ 1071134 h 3373708"/>
                <a:gd name="connsiteX304" fmla="*/ 1716000 w 2131338"/>
                <a:gd name="connsiteY304" fmla="*/ 1120319 h 3373708"/>
                <a:gd name="connsiteX305" fmla="*/ 1694140 w 2131338"/>
                <a:gd name="connsiteY305" fmla="*/ 1169504 h 3373708"/>
                <a:gd name="connsiteX306" fmla="*/ 1654064 w 2131338"/>
                <a:gd name="connsiteY306" fmla="*/ 1191363 h 3373708"/>
                <a:gd name="connsiteX307" fmla="*/ 1650420 w 2131338"/>
                <a:gd name="connsiteY307" fmla="*/ 1231440 h 3373708"/>
                <a:gd name="connsiteX308" fmla="*/ 1624917 w 2131338"/>
                <a:gd name="connsiteY308" fmla="*/ 1260587 h 3373708"/>
                <a:gd name="connsiteX309" fmla="*/ 1612166 w 2131338"/>
                <a:gd name="connsiteY309" fmla="*/ 1346204 h 3373708"/>
                <a:gd name="connsiteX310" fmla="*/ 1599414 w 2131338"/>
                <a:gd name="connsiteY310" fmla="*/ 1420892 h 3373708"/>
                <a:gd name="connsiteX311" fmla="*/ 1591217 w 2131338"/>
                <a:gd name="connsiteY311" fmla="*/ 1449583 h 3373708"/>
                <a:gd name="connsiteX312" fmla="*/ 1555694 w 2131338"/>
                <a:gd name="connsiteY312" fmla="*/ 1453682 h 3373708"/>
                <a:gd name="connsiteX313" fmla="*/ 1567991 w 2131338"/>
                <a:gd name="connsiteY313" fmla="*/ 1477819 h 3373708"/>
                <a:gd name="connsiteX314" fmla="*/ 1555694 w 2131338"/>
                <a:gd name="connsiteY314" fmla="*/ 1493758 h 3373708"/>
                <a:gd name="connsiteX315" fmla="*/ 1545220 w 2131338"/>
                <a:gd name="connsiteY315" fmla="*/ 1494669 h 3373708"/>
                <a:gd name="connsiteX316" fmla="*/ 1537478 w 2131338"/>
                <a:gd name="connsiteY316" fmla="*/ 1501045 h 3373708"/>
                <a:gd name="connsiteX317" fmla="*/ 1557060 w 2131338"/>
                <a:gd name="connsiteY317" fmla="*/ 1520172 h 3373708"/>
                <a:gd name="connsiteX318" fmla="*/ 1584841 w 2131338"/>
                <a:gd name="connsiteY318" fmla="*/ 1533835 h 3373708"/>
                <a:gd name="connsiteX319" fmla="*/ 1604424 w 2131338"/>
                <a:gd name="connsiteY319" fmla="*/ 1500134 h 3373708"/>
                <a:gd name="connsiteX320" fmla="*/ 1610344 w 2131338"/>
                <a:gd name="connsiteY320" fmla="*/ 1460969 h 3373708"/>
                <a:gd name="connsiteX321" fmla="*/ 1624917 w 2131338"/>
                <a:gd name="connsiteY321" fmla="*/ 1424536 h 3373708"/>
                <a:gd name="connsiteX322" fmla="*/ 1639491 w 2131338"/>
                <a:gd name="connsiteY322" fmla="*/ 1391746 h 3373708"/>
                <a:gd name="connsiteX323" fmla="*/ 1639946 w 2131338"/>
                <a:gd name="connsiteY323" fmla="*/ 1383093 h 3373708"/>
                <a:gd name="connsiteX324" fmla="*/ 1643134 w 2131338"/>
                <a:gd name="connsiteY324" fmla="*/ 1377172 h 3373708"/>
                <a:gd name="connsiteX325" fmla="*/ 1661350 w 2131338"/>
                <a:gd name="connsiteY325" fmla="*/ 1396755 h 3373708"/>
                <a:gd name="connsiteX326" fmla="*/ 1668637 w 2131338"/>
                <a:gd name="connsiteY326" fmla="*/ 1424536 h 3373708"/>
                <a:gd name="connsiteX327" fmla="*/ 1667726 w 2131338"/>
                <a:gd name="connsiteY327" fmla="*/ 1431367 h 3373708"/>
                <a:gd name="connsiteX328" fmla="*/ 1661350 w 2131338"/>
                <a:gd name="connsiteY328" fmla="*/ 1435465 h 3373708"/>
                <a:gd name="connsiteX329" fmla="*/ 1642678 w 2131338"/>
                <a:gd name="connsiteY329" fmla="*/ 1491026 h 3373708"/>
                <a:gd name="connsiteX330" fmla="*/ 1610344 w 2131338"/>
                <a:gd name="connsiteY330" fmla="*/ 1541121 h 3373708"/>
                <a:gd name="connsiteX331" fmla="*/ 1604879 w 2131338"/>
                <a:gd name="connsiteY331" fmla="*/ 1557516 h 3373708"/>
                <a:gd name="connsiteX332" fmla="*/ 1599414 w 2131338"/>
                <a:gd name="connsiteY332" fmla="*/ 1573911 h 3373708"/>
                <a:gd name="connsiteX333" fmla="*/ 1580287 w 2131338"/>
                <a:gd name="connsiteY333" fmla="*/ 1613532 h 3373708"/>
                <a:gd name="connsiteX334" fmla="*/ 1555694 w 2131338"/>
                <a:gd name="connsiteY334" fmla="*/ 1650421 h 3373708"/>
                <a:gd name="connsiteX335" fmla="*/ 1552962 w 2131338"/>
                <a:gd name="connsiteY335" fmla="*/ 1662262 h 3373708"/>
                <a:gd name="connsiteX336" fmla="*/ 1544764 w 2131338"/>
                <a:gd name="connsiteY336" fmla="*/ 1668638 h 3373708"/>
                <a:gd name="connsiteX337" fmla="*/ 1536567 w 2131338"/>
                <a:gd name="connsiteY337" fmla="*/ 1660440 h 3373708"/>
                <a:gd name="connsiteX338" fmla="*/ 1533835 w 2131338"/>
                <a:gd name="connsiteY338" fmla="*/ 1646778 h 3373708"/>
                <a:gd name="connsiteX339" fmla="*/ 1531557 w 2131338"/>
                <a:gd name="connsiteY339" fmla="*/ 1619453 h 3373708"/>
                <a:gd name="connsiteX340" fmla="*/ 1504688 w 2131338"/>
                <a:gd name="connsiteY340" fmla="*/ 1613988 h 3373708"/>
                <a:gd name="connsiteX341" fmla="*/ 1526548 w 2131338"/>
                <a:gd name="connsiteY341" fmla="*/ 1580743 h 3373708"/>
                <a:gd name="connsiteX342" fmla="*/ 1537478 w 2131338"/>
                <a:gd name="connsiteY342" fmla="*/ 1544765 h 3373708"/>
                <a:gd name="connsiteX343" fmla="*/ 1526548 w 2131338"/>
                <a:gd name="connsiteY343" fmla="*/ 1533835 h 3373708"/>
                <a:gd name="connsiteX344" fmla="*/ 1504688 w 2131338"/>
                <a:gd name="connsiteY344" fmla="*/ 1573911 h 3373708"/>
                <a:gd name="connsiteX345" fmla="*/ 1493758 w 2131338"/>
                <a:gd name="connsiteY345" fmla="*/ 1584841 h 3373708"/>
                <a:gd name="connsiteX346" fmla="*/ 1479185 w 2131338"/>
                <a:gd name="connsiteY346" fmla="*/ 1578465 h 3373708"/>
                <a:gd name="connsiteX347" fmla="*/ 1464611 w 2131338"/>
                <a:gd name="connsiteY347" fmla="*/ 1566625 h 3373708"/>
                <a:gd name="connsiteX348" fmla="*/ 1465522 w 2131338"/>
                <a:gd name="connsiteY348" fmla="*/ 1594405 h 3373708"/>
                <a:gd name="connsiteX349" fmla="*/ 1450038 w 2131338"/>
                <a:gd name="connsiteY349" fmla="*/ 1613988 h 3373708"/>
                <a:gd name="connsiteX350" fmla="*/ 1435465 w 2131338"/>
                <a:gd name="connsiteY350" fmla="*/ 1639491 h 3373708"/>
                <a:gd name="connsiteX351" fmla="*/ 1420892 w 2131338"/>
                <a:gd name="connsiteY351" fmla="*/ 1679567 h 3373708"/>
                <a:gd name="connsiteX352" fmla="*/ 1406318 w 2131338"/>
                <a:gd name="connsiteY352" fmla="*/ 1668638 h 3373708"/>
                <a:gd name="connsiteX353" fmla="*/ 1391745 w 2131338"/>
                <a:gd name="connsiteY353" fmla="*/ 1679567 h 3373708"/>
                <a:gd name="connsiteX354" fmla="*/ 1374895 w 2131338"/>
                <a:gd name="connsiteY354" fmla="*/ 1728752 h 3373708"/>
                <a:gd name="connsiteX355" fmla="*/ 1366242 w 2131338"/>
                <a:gd name="connsiteY355" fmla="*/ 1777937 h 3373708"/>
                <a:gd name="connsiteX356" fmla="*/ 1377172 w 2131338"/>
                <a:gd name="connsiteY356" fmla="*/ 1781580 h 3373708"/>
                <a:gd name="connsiteX357" fmla="*/ 1395389 w 2131338"/>
                <a:gd name="connsiteY357" fmla="*/ 1767007 h 3373708"/>
                <a:gd name="connsiteX358" fmla="*/ 1405408 w 2131338"/>
                <a:gd name="connsiteY358" fmla="*/ 1764274 h 3373708"/>
                <a:gd name="connsiteX359" fmla="*/ 1409962 w 2131338"/>
                <a:gd name="connsiteY359" fmla="*/ 1756077 h 3373708"/>
                <a:gd name="connsiteX360" fmla="*/ 1409962 w 2131338"/>
                <a:gd name="connsiteY360" fmla="*/ 1742870 h 3373708"/>
                <a:gd name="connsiteX361" fmla="*/ 1420892 w 2131338"/>
                <a:gd name="connsiteY361" fmla="*/ 1737860 h 3373708"/>
                <a:gd name="connsiteX362" fmla="*/ 1433643 w 2131338"/>
                <a:gd name="connsiteY362" fmla="*/ 1706892 h 3373708"/>
                <a:gd name="connsiteX363" fmla="*/ 1457325 w 2131338"/>
                <a:gd name="connsiteY363" fmla="*/ 1686854 h 3373708"/>
                <a:gd name="connsiteX364" fmla="*/ 1463701 w 2131338"/>
                <a:gd name="connsiteY364" fmla="*/ 1690953 h 3373708"/>
                <a:gd name="connsiteX365" fmla="*/ 1464611 w 2131338"/>
                <a:gd name="connsiteY365" fmla="*/ 1697784 h 3373708"/>
                <a:gd name="connsiteX366" fmla="*/ 1465067 w 2131338"/>
                <a:gd name="connsiteY366" fmla="*/ 1729663 h 3373708"/>
                <a:gd name="connsiteX367" fmla="*/ 1457325 w 2131338"/>
                <a:gd name="connsiteY367" fmla="*/ 1756077 h 3373708"/>
                <a:gd name="connsiteX368" fmla="*/ 1445029 w 2131338"/>
                <a:gd name="connsiteY368" fmla="*/ 1749701 h 3373708"/>
                <a:gd name="connsiteX369" fmla="*/ 1435465 w 2131338"/>
                <a:gd name="connsiteY369" fmla="*/ 1737860 h 3373708"/>
                <a:gd name="connsiteX370" fmla="*/ 1428179 w 2131338"/>
                <a:gd name="connsiteY370" fmla="*/ 1761542 h 3373708"/>
                <a:gd name="connsiteX371" fmla="*/ 1420892 w 2131338"/>
                <a:gd name="connsiteY371" fmla="*/ 1785223 h 3373708"/>
                <a:gd name="connsiteX372" fmla="*/ 1423169 w 2131338"/>
                <a:gd name="connsiteY372" fmla="*/ 1797975 h 3373708"/>
                <a:gd name="connsiteX373" fmla="*/ 1428179 w 2131338"/>
                <a:gd name="connsiteY373" fmla="*/ 1810727 h 3373708"/>
                <a:gd name="connsiteX374" fmla="*/ 1409051 w 2131338"/>
                <a:gd name="connsiteY374" fmla="*/ 1827121 h 3373708"/>
                <a:gd name="connsiteX375" fmla="*/ 1395389 w 2131338"/>
                <a:gd name="connsiteY375" fmla="*/ 1843516 h 3373708"/>
                <a:gd name="connsiteX376" fmla="*/ 1395389 w 2131338"/>
                <a:gd name="connsiteY376" fmla="*/ 1883593 h 3373708"/>
                <a:gd name="connsiteX377" fmla="*/ 1406318 w 2131338"/>
                <a:gd name="connsiteY377" fmla="*/ 1869020 h 3373708"/>
                <a:gd name="connsiteX378" fmla="*/ 1406318 w 2131338"/>
                <a:gd name="connsiteY378" fmla="*/ 1843516 h 3373708"/>
                <a:gd name="connsiteX379" fmla="*/ 1446395 w 2131338"/>
                <a:gd name="connsiteY379" fmla="*/ 1843516 h 3373708"/>
                <a:gd name="connsiteX380" fmla="*/ 1442752 w 2131338"/>
                <a:gd name="connsiteY380" fmla="*/ 1858090 h 3373708"/>
                <a:gd name="connsiteX381" fmla="*/ 1434099 w 2131338"/>
                <a:gd name="connsiteY381" fmla="*/ 1871752 h 3373708"/>
                <a:gd name="connsiteX382" fmla="*/ 1450038 w 2131338"/>
                <a:gd name="connsiteY382" fmla="*/ 1890879 h 3373708"/>
                <a:gd name="connsiteX383" fmla="*/ 1438197 w 2131338"/>
                <a:gd name="connsiteY383" fmla="*/ 1925947 h 3373708"/>
                <a:gd name="connsiteX384" fmla="*/ 1420892 w 2131338"/>
                <a:gd name="connsiteY384" fmla="*/ 1952816 h 3373708"/>
                <a:gd name="connsiteX385" fmla="*/ 1417704 w 2131338"/>
                <a:gd name="connsiteY385" fmla="*/ 1976953 h 3373708"/>
                <a:gd name="connsiteX386" fmla="*/ 1395389 w 2131338"/>
                <a:gd name="connsiteY386" fmla="*/ 1981963 h 3373708"/>
                <a:gd name="connsiteX387" fmla="*/ 1395389 w 2131338"/>
                <a:gd name="connsiteY387" fmla="*/ 2022039 h 3373708"/>
                <a:gd name="connsiteX388" fmla="*/ 1365787 w 2131338"/>
                <a:gd name="connsiteY388" fmla="*/ 1998813 h 3373708"/>
                <a:gd name="connsiteX389" fmla="*/ 1344382 w 2131338"/>
                <a:gd name="connsiteY389" fmla="*/ 1967389 h 3373708"/>
                <a:gd name="connsiteX390" fmla="*/ 1337096 w 2131338"/>
                <a:gd name="connsiteY390" fmla="*/ 1963746 h 3373708"/>
                <a:gd name="connsiteX391" fmla="*/ 1348026 w 2131338"/>
                <a:gd name="connsiteY391" fmla="*/ 1938243 h 3373708"/>
                <a:gd name="connsiteX392" fmla="*/ 1331175 w 2131338"/>
                <a:gd name="connsiteY392" fmla="*/ 1950083 h 3373708"/>
                <a:gd name="connsiteX393" fmla="*/ 1311592 w 2131338"/>
                <a:gd name="connsiteY393" fmla="*/ 1956459 h 3373708"/>
                <a:gd name="connsiteX394" fmla="*/ 1306583 w 2131338"/>
                <a:gd name="connsiteY394" fmla="*/ 1952360 h 3373708"/>
                <a:gd name="connsiteX395" fmla="*/ 1304306 w 2131338"/>
                <a:gd name="connsiteY395" fmla="*/ 1945529 h 3373708"/>
                <a:gd name="connsiteX396" fmla="*/ 1289733 w 2131338"/>
                <a:gd name="connsiteY396" fmla="*/ 1952816 h 3373708"/>
                <a:gd name="connsiteX397" fmla="*/ 1275159 w 2131338"/>
                <a:gd name="connsiteY397" fmla="*/ 1959647 h 3373708"/>
                <a:gd name="connsiteX398" fmla="*/ 1271516 w 2131338"/>
                <a:gd name="connsiteY398" fmla="*/ 1974676 h 3373708"/>
                <a:gd name="connsiteX399" fmla="*/ 1271516 w 2131338"/>
                <a:gd name="connsiteY399" fmla="*/ 1981963 h 3373708"/>
                <a:gd name="connsiteX400" fmla="*/ 1263319 w 2131338"/>
                <a:gd name="connsiteY400" fmla="*/ 1970577 h 3373708"/>
                <a:gd name="connsiteX401" fmla="*/ 1249656 w 2131338"/>
                <a:gd name="connsiteY401" fmla="*/ 1967389 h 3373708"/>
                <a:gd name="connsiteX402" fmla="*/ 1260586 w 2131338"/>
                <a:gd name="connsiteY402" fmla="*/ 1981963 h 3373708"/>
                <a:gd name="connsiteX403" fmla="*/ 1267873 w 2131338"/>
                <a:gd name="connsiteY403" fmla="*/ 2036156 h 3373708"/>
                <a:gd name="connsiteX404" fmla="*/ 1275159 w 2131338"/>
                <a:gd name="connsiteY404" fmla="*/ 2087618 h 3373708"/>
                <a:gd name="connsiteX405" fmla="*/ 1264229 w 2131338"/>
                <a:gd name="connsiteY405" fmla="*/ 2101281 h 3373708"/>
                <a:gd name="connsiteX406" fmla="*/ 1275159 w 2131338"/>
                <a:gd name="connsiteY406" fmla="*/ 2120408 h 3373708"/>
                <a:gd name="connsiteX407" fmla="*/ 1300663 w 2131338"/>
                <a:gd name="connsiteY407" fmla="*/ 2131338 h 3373708"/>
                <a:gd name="connsiteX408" fmla="*/ 1304306 w 2131338"/>
                <a:gd name="connsiteY408" fmla="*/ 2098548 h 3373708"/>
                <a:gd name="connsiteX409" fmla="*/ 1301573 w 2131338"/>
                <a:gd name="connsiteY409" fmla="*/ 2074867 h 3373708"/>
                <a:gd name="connsiteX410" fmla="*/ 1293376 w 2131338"/>
                <a:gd name="connsiteY410" fmla="*/ 2051185 h 3373708"/>
                <a:gd name="connsiteX411" fmla="*/ 1310682 w 2131338"/>
                <a:gd name="connsiteY411" fmla="*/ 2041622 h 3373708"/>
                <a:gd name="connsiteX412" fmla="*/ 1333452 w 2131338"/>
                <a:gd name="connsiteY412" fmla="*/ 2040256 h 3373708"/>
                <a:gd name="connsiteX413" fmla="*/ 1340739 w 2131338"/>
                <a:gd name="connsiteY413" fmla="*/ 2000179 h 3373708"/>
                <a:gd name="connsiteX414" fmla="*/ 1366242 w 2131338"/>
                <a:gd name="connsiteY414" fmla="*/ 2036612 h 3373708"/>
                <a:gd name="connsiteX415" fmla="*/ 1338917 w 2131338"/>
                <a:gd name="connsiteY415" fmla="*/ 2116310 h 3373708"/>
                <a:gd name="connsiteX416" fmla="*/ 1289733 w 2131338"/>
                <a:gd name="connsiteY416" fmla="*/ 2182345 h 3373708"/>
                <a:gd name="connsiteX417" fmla="*/ 1281080 w 2131338"/>
                <a:gd name="connsiteY417" fmla="*/ 2213768 h 3373708"/>
                <a:gd name="connsiteX418" fmla="*/ 1264229 w 2131338"/>
                <a:gd name="connsiteY418" fmla="*/ 2236994 h 3373708"/>
                <a:gd name="connsiteX419" fmla="*/ 1261041 w 2131338"/>
                <a:gd name="connsiteY419" fmla="*/ 2232896 h 3373708"/>
                <a:gd name="connsiteX420" fmla="*/ 1260586 w 2131338"/>
                <a:gd name="connsiteY420" fmla="*/ 2226065 h 3373708"/>
                <a:gd name="connsiteX421" fmla="*/ 1248290 w 2131338"/>
                <a:gd name="connsiteY421" fmla="*/ 2214223 h 3373708"/>
                <a:gd name="connsiteX422" fmla="*/ 1260586 w 2131338"/>
                <a:gd name="connsiteY422" fmla="*/ 2196918 h 3373708"/>
                <a:gd name="connsiteX423" fmla="*/ 1246013 w 2131338"/>
                <a:gd name="connsiteY423" fmla="*/ 2164128 h 3373708"/>
                <a:gd name="connsiteX424" fmla="*/ 1260586 w 2131338"/>
                <a:gd name="connsiteY424" fmla="*/ 2134982 h 3373708"/>
                <a:gd name="connsiteX425" fmla="*/ 1257398 w 2131338"/>
                <a:gd name="connsiteY425" fmla="*/ 2124963 h 3373708"/>
                <a:gd name="connsiteX426" fmla="*/ 1246013 w 2131338"/>
                <a:gd name="connsiteY426" fmla="*/ 2120408 h 3373708"/>
                <a:gd name="connsiteX427" fmla="*/ 1235083 w 2131338"/>
                <a:gd name="connsiteY427" fmla="*/ 2124052 h 3373708"/>
                <a:gd name="connsiteX428" fmla="*/ 1220510 w 2131338"/>
                <a:gd name="connsiteY428" fmla="*/ 2160485 h 3373708"/>
                <a:gd name="connsiteX429" fmla="*/ 1205936 w 2131338"/>
                <a:gd name="connsiteY429" fmla="*/ 2196918 h 3373708"/>
                <a:gd name="connsiteX430" fmla="*/ 1173147 w 2131338"/>
                <a:gd name="connsiteY430" fmla="*/ 2246558 h 3373708"/>
                <a:gd name="connsiteX431" fmla="*/ 1140357 w 2131338"/>
                <a:gd name="connsiteY431" fmla="*/ 2298930 h 3373708"/>
                <a:gd name="connsiteX432" fmla="*/ 1129427 w 2131338"/>
                <a:gd name="connsiteY432" fmla="*/ 2335364 h 3373708"/>
                <a:gd name="connsiteX433" fmla="*/ 1107567 w 2131338"/>
                <a:gd name="connsiteY433" fmla="*/ 2360867 h 3373708"/>
                <a:gd name="connsiteX434" fmla="*/ 1111666 w 2131338"/>
                <a:gd name="connsiteY434" fmla="*/ 2376807 h 3373708"/>
                <a:gd name="connsiteX435" fmla="*/ 1118497 w 2131338"/>
                <a:gd name="connsiteY435" fmla="*/ 2390013 h 3373708"/>
                <a:gd name="connsiteX436" fmla="*/ 1121685 w 2131338"/>
                <a:gd name="connsiteY436" fmla="*/ 2384548 h 3373708"/>
                <a:gd name="connsiteX437" fmla="*/ 1122140 w 2131338"/>
                <a:gd name="connsiteY437" fmla="*/ 2379084 h 3373708"/>
                <a:gd name="connsiteX438" fmla="*/ 1160850 w 2131338"/>
                <a:gd name="connsiteY438" fmla="*/ 2312593 h 3373708"/>
                <a:gd name="connsiteX439" fmla="*/ 1191363 w 2131338"/>
                <a:gd name="connsiteY439" fmla="*/ 2240637 h 3373708"/>
                <a:gd name="connsiteX440" fmla="*/ 1209580 w 2131338"/>
                <a:gd name="connsiteY440" fmla="*/ 2240637 h 3373708"/>
                <a:gd name="connsiteX441" fmla="*/ 1240548 w 2131338"/>
                <a:gd name="connsiteY441" fmla="*/ 2243370 h 3373708"/>
                <a:gd name="connsiteX442" fmla="*/ 1260586 w 2131338"/>
                <a:gd name="connsiteY442" fmla="*/ 2262497 h 3373708"/>
                <a:gd name="connsiteX443" fmla="*/ 1248745 w 2131338"/>
                <a:gd name="connsiteY443" fmla="*/ 2315781 h 3373708"/>
                <a:gd name="connsiteX444" fmla="*/ 1220510 w 2131338"/>
                <a:gd name="connsiteY444" fmla="*/ 2360867 h 3373708"/>
                <a:gd name="connsiteX445" fmla="*/ 1230073 w 2131338"/>
                <a:gd name="connsiteY445" fmla="*/ 2392746 h 3373708"/>
                <a:gd name="connsiteX446" fmla="*/ 1231440 w 2131338"/>
                <a:gd name="connsiteY446" fmla="*/ 2419160 h 3373708"/>
                <a:gd name="connsiteX447" fmla="*/ 1217322 w 2131338"/>
                <a:gd name="connsiteY447" fmla="*/ 2414606 h 3373708"/>
                <a:gd name="connsiteX448" fmla="*/ 1205936 w 2131338"/>
                <a:gd name="connsiteY448" fmla="*/ 2404587 h 3373708"/>
                <a:gd name="connsiteX449" fmla="*/ 1200471 w 2131338"/>
                <a:gd name="connsiteY449" fmla="*/ 2447396 h 3373708"/>
                <a:gd name="connsiteX450" fmla="*/ 1184076 w 2131338"/>
                <a:gd name="connsiteY450" fmla="*/ 2484739 h 3373708"/>
                <a:gd name="connsiteX451" fmla="*/ 1165860 w 2131338"/>
                <a:gd name="connsiteY451" fmla="*/ 2455593 h 3373708"/>
                <a:gd name="connsiteX452" fmla="*/ 1176790 w 2131338"/>
                <a:gd name="connsiteY452" fmla="*/ 2419160 h 3373708"/>
                <a:gd name="connsiteX453" fmla="*/ 1169959 w 2131338"/>
                <a:gd name="connsiteY453" fmla="*/ 2413695 h 3373708"/>
                <a:gd name="connsiteX454" fmla="*/ 1165860 w 2131338"/>
                <a:gd name="connsiteY454" fmla="*/ 2408230 h 3373708"/>
                <a:gd name="connsiteX455" fmla="*/ 1177245 w 2131338"/>
                <a:gd name="connsiteY455" fmla="*/ 2401854 h 3373708"/>
                <a:gd name="connsiteX456" fmla="*/ 1191363 w 2131338"/>
                <a:gd name="connsiteY456" fmla="*/ 2400943 h 3373708"/>
                <a:gd name="connsiteX457" fmla="*/ 1198194 w 2131338"/>
                <a:gd name="connsiteY457" fmla="*/ 2366332 h 3373708"/>
                <a:gd name="connsiteX458" fmla="*/ 1213223 w 2131338"/>
                <a:gd name="connsiteY458" fmla="*/ 2331720 h 3373708"/>
                <a:gd name="connsiteX459" fmla="*/ 1209580 w 2131338"/>
                <a:gd name="connsiteY459" fmla="*/ 2317147 h 3373708"/>
                <a:gd name="connsiteX460" fmla="*/ 1195006 w 2131338"/>
                <a:gd name="connsiteY460" fmla="*/ 2298930 h 3373708"/>
                <a:gd name="connsiteX461" fmla="*/ 1173147 w 2131338"/>
                <a:gd name="connsiteY461" fmla="*/ 2317147 h 3373708"/>
                <a:gd name="connsiteX462" fmla="*/ 1162217 w 2131338"/>
                <a:gd name="connsiteY462" fmla="*/ 2400943 h 3373708"/>
                <a:gd name="connsiteX463" fmla="*/ 1128060 w 2131338"/>
                <a:gd name="connsiteY463" fmla="*/ 2447396 h 3373708"/>
                <a:gd name="connsiteX464" fmla="*/ 1107567 w 2131338"/>
                <a:gd name="connsiteY464" fmla="*/ 2499313 h 3373708"/>
                <a:gd name="connsiteX465" fmla="*/ 1097548 w 2131338"/>
                <a:gd name="connsiteY465" fmla="*/ 2540755 h 3373708"/>
                <a:gd name="connsiteX466" fmla="*/ 1082064 w 2131338"/>
                <a:gd name="connsiteY466" fmla="*/ 2579466 h 3373708"/>
                <a:gd name="connsiteX467" fmla="*/ 1031057 w 2131338"/>
                <a:gd name="connsiteY467" fmla="*/ 2634115 h 3373708"/>
                <a:gd name="connsiteX468" fmla="*/ 1001911 w 2131338"/>
                <a:gd name="connsiteY468" fmla="*/ 2714268 h 3373708"/>
                <a:gd name="connsiteX469" fmla="*/ 993258 w 2131338"/>
                <a:gd name="connsiteY469" fmla="*/ 2715179 h 3373708"/>
                <a:gd name="connsiteX470" fmla="*/ 987338 w 2131338"/>
                <a:gd name="connsiteY470" fmla="*/ 2721555 h 3373708"/>
                <a:gd name="connsiteX471" fmla="*/ 993258 w 2131338"/>
                <a:gd name="connsiteY471" fmla="*/ 2732030 h 3373708"/>
                <a:gd name="connsiteX472" fmla="*/ 1001911 w 2131338"/>
                <a:gd name="connsiteY472" fmla="*/ 2739772 h 3373708"/>
                <a:gd name="connsiteX473" fmla="*/ 961834 w 2131338"/>
                <a:gd name="connsiteY473" fmla="*/ 2761631 h 3373708"/>
                <a:gd name="connsiteX474" fmla="*/ 932688 w 2131338"/>
                <a:gd name="connsiteY474" fmla="*/ 2761631 h 3373708"/>
                <a:gd name="connsiteX475" fmla="*/ 939064 w 2131338"/>
                <a:gd name="connsiteY475" fmla="*/ 2717456 h 3373708"/>
                <a:gd name="connsiteX476" fmla="*/ 939975 w 2131338"/>
                <a:gd name="connsiteY476" fmla="*/ 2659618 h 3373708"/>
                <a:gd name="connsiteX477" fmla="*/ 918115 w 2131338"/>
                <a:gd name="connsiteY477" fmla="*/ 2696052 h 3373708"/>
                <a:gd name="connsiteX478" fmla="*/ 906729 w 2131338"/>
                <a:gd name="connsiteY478" fmla="*/ 2712902 h 3373708"/>
                <a:gd name="connsiteX479" fmla="*/ 903542 w 2131338"/>
                <a:gd name="connsiteY479" fmla="*/ 2732485 h 3373708"/>
                <a:gd name="connsiteX480" fmla="*/ 852535 w 2131338"/>
                <a:gd name="connsiteY480" fmla="*/ 2787134 h 3373708"/>
                <a:gd name="connsiteX481" fmla="*/ 825666 w 2131338"/>
                <a:gd name="connsiteY481" fmla="*/ 2810816 h 3373708"/>
                <a:gd name="connsiteX482" fmla="*/ 812459 w 2131338"/>
                <a:gd name="connsiteY482" fmla="*/ 2834498 h 3373708"/>
                <a:gd name="connsiteX483" fmla="*/ 801529 w 2131338"/>
                <a:gd name="connsiteY483" fmla="*/ 2834498 h 3373708"/>
                <a:gd name="connsiteX484" fmla="*/ 794242 w 2131338"/>
                <a:gd name="connsiteY484" fmla="*/ 2859545 h 3373708"/>
                <a:gd name="connsiteX485" fmla="*/ 786955 w 2131338"/>
                <a:gd name="connsiteY485" fmla="*/ 2881861 h 3373708"/>
                <a:gd name="connsiteX486" fmla="*/ 757809 w 2131338"/>
                <a:gd name="connsiteY486" fmla="*/ 2903720 h 3373708"/>
                <a:gd name="connsiteX487" fmla="*/ 743691 w 2131338"/>
                <a:gd name="connsiteY487" fmla="*/ 2893246 h 3373708"/>
                <a:gd name="connsiteX488" fmla="*/ 743236 w 2131338"/>
                <a:gd name="connsiteY488" fmla="*/ 2874574 h 3373708"/>
                <a:gd name="connsiteX489" fmla="*/ 733217 w 2131338"/>
                <a:gd name="connsiteY489" fmla="*/ 2870020 h 3373708"/>
                <a:gd name="connsiteX490" fmla="*/ 728663 w 2131338"/>
                <a:gd name="connsiteY490" fmla="*/ 2860001 h 3373708"/>
                <a:gd name="connsiteX491" fmla="*/ 743236 w 2131338"/>
                <a:gd name="connsiteY491" fmla="*/ 2815370 h 3373708"/>
                <a:gd name="connsiteX492" fmla="*/ 757809 w 2131338"/>
                <a:gd name="connsiteY492" fmla="*/ 2765275 h 3373708"/>
                <a:gd name="connsiteX493" fmla="*/ 757354 w 2131338"/>
                <a:gd name="connsiteY493" fmla="*/ 2761631 h 3373708"/>
                <a:gd name="connsiteX494" fmla="*/ 754166 w 2131338"/>
                <a:gd name="connsiteY494" fmla="*/ 2757988 h 3373708"/>
                <a:gd name="connsiteX495" fmla="*/ 745513 w 2131338"/>
                <a:gd name="connsiteY495" fmla="*/ 2771195 h 3373708"/>
                <a:gd name="connsiteX496" fmla="*/ 739592 w 2131338"/>
                <a:gd name="connsiteY496" fmla="*/ 2787134 h 3373708"/>
                <a:gd name="connsiteX497" fmla="*/ 733217 w 2131338"/>
                <a:gd name="connsiteY497" fmla="*/ 2792599 h 3373708"/>
                <a:gd name="connsiteX498" fmla="*/ 732306 w 2131338"/>
                <a:gd name="connsiteY498" fmla="*/ 2798065 h 3373708"/>
                <a:gd name="connsiteX499" fmla="*/ 730484 w 2131338"/>
                <a:gd name="connsiteY499" fmla="*/ 2814459 h 3373708"/>
                <a:gd name="connsiteX500" fmla="*/ 717733 w 2131338"/>
                <a:gd name="connsiteY500" fmla="*/ 2819924 h 3373708"/>
                <a:gd name="connsiteX501" fmla="*/ 691774 w 2131338"/>
                <a:gd name="connsiteY501" fmla="*/ 2831310 h 3373708"/>
                <a:gd name="connsiteX502" fmla="*/ 663083 w 2131338"/>
                <a:gd name="connsiteY502" fmla="*/ 2834498 h 3373708"/>
                <a:gd name="connsiteX503" fmla="*/ 648510 w 2131338"/>
                <a:gd name="connsiteY503" fmla="*/ 2863644 h 3373708"/>
                <a:gd name="connsiteX504" fmla="*/ 633936 w 2131338"/>
                <a:gd name="connsiteY504" fmla="*/ 2870930 h 3373708"/>
                <a:gd name="connsiteX505" fmla="*/ 619363 w 2131338"/>
                <a:gd name="connsiteY505" fmla="*/ 2889147 h 3373708"/>
                <a:gd name="connsiteX506" fmla="*/ 607522 w 2131338"/>
                <a:gd name="connsiteY506" fmla="*/ 2890514 h 3373708"/>
                <a:gd name="connsiteX507" fmla="*/ 601146 w 2131338"/>
                <a:gd name="connsiteY507" fmla="*/ 2900077 h 3373708"/>
                <a:gd name="connsiteX508" fmla="*/ 604790 w 2131338"/>
                <a:gd name="connsiteY508" fmla="*/ 2921937 h 3373708"/>
                <a:gd name="connsiteX509" fmla="*/ 568357 w 2131338"/>
                <a:gd name="connsiteY509" fmla="*/ 2918294 h 3373708"/>
                <a:gd name="connsiteX510" fmla="*/ 578831 w 2131338"/>
                <a:gd name="connsiteY510" fmla="*/ 2885048 h 3373708"/>
                <a:gd name="connsiteX511" fmla="*/ 575643 w 2131338"/>
                <a:gd name="connsiteY511" fmla="*/ 2860001 h 3373708"/>
                <a:gd name="connsiteX512" fmla="*/ 563347 w 2131338"/>
                <a:gd name="connsiteY512" fmla="*/ 2865921 h 3373708"/>
                <a:gd name="connsiteX513" fmla="*/ 553784 w 2131338"/>
                <a:gd name="connsiteY513" fmla="*/ 2874574 h 3373708"/>
                <a:gd name="connsiteX514" fmla="*/ 546497 w 2131338"/>
                <a:gd name="connsiteY514" fmla="*/ 2918294 h 3373708"/>
                <a:gd name="connsiteX515" fmla="*/ 528280 w 2131338"/>
                <a:gd name="connsiteY515" fmla="*/ 2947440 h 3373708"/>
                <a:gd name="connsiteX516" fmla="*/ 520994 w 2131338"/>
                <a:gd name="connsiteY516" fmla="*/ 2977498 h 3373708"/>
                <a:gd name="connsiteX517" fmla="*/ 502777 w 2131338"/>
                <a:gd name="connsiteY517" fmla="*/ 3002090 h 3373708"/>
                <a:gd name="connsiteX518" fmla="*/ 495490 w 2131338"/>
                <a:gd name="connsiteY518" fmla="*/ 3043077 h 3373708"/>
                <a:gd name="connsiteX519" fmla="*/ 488204 w 2131338"/>
                <a:gd name="connsiteY519" fmla="*/ 3078599 h 3373708"/>
                <a:gd name="connsiteX520" fmla="*/ 466799 w 2131338"/>
                <a:gd name="connsiteY520" fmla="*/ 3079510 h 3373708"/>
                <a:gd name="connsiteX521" fmla="*/ 459057 w 2131338"/>
                <a:gd name="connsiteY521" fmla="*/ 3096816 h 3373708"/>
                <a:gd name="connsiteX522" fmla="*/ 437197 w 2131338"/>
                <a:gd name="connsiteY522" fmla="*/ 3133249 h 3373708"/>
                <a:gd name="connsiteX523" fmla="*/ 418981 w 2131338"/>
                <a:gd name="connsiteY523" fmla="*/ 3136893 h 3373708"/>
                <a:gd name="connsiteX524" fmla="*/ 408962 w 2131338"/>
                <a:gd name="connsiteY524" fmla="*/ 3133704 h 3373708"/>
                <a:gd name="connsiteX525" fmla="*/ 404408 w 2131338"/>
                <a:gd name="connsiteY525" fmla="*/ 3122319 h 3373708"/>
                <a:gd name="connsiteX526" fmla="*/ 417159 w 2131338"/>
                <a:gd name="connsiteY526" fmla="*/ 3088618 h 3373708"/>
                <a:gd name="connsiteX527" fmla="*/ 429911 w 2131338"/>
                <a:gd name="connsiteY527" fmla="*/ 3038523 h 3373708"/>
                <a:gd name="connsiteX528" fmla="*/ 444484 w 2131338"/>
                <a:gd name="connsiteY528" fmla="*/ 3020306 h 3373708"/>
                <a:gd name="connsiteX529" fmla="*/ 474086 w 2131338"/>
                <a:gd name="connsiteY529" fmla="*/ 3019396 h 3373708"/>
                <a:gd name="connsiteX530" fmla="*/ 473631 w 2131338"/>
                <a:gd name="connsiteY530" fmla="*/ 3002090 h 3373708"/>
                <a:gd name="connsiteX531" fmla="*/ 488204 w 2131338"/>
                <a:gd name="connsiteY531" fmla="*/ 2962013 h 3373708"/>
                <a:gd name="connsiteX532" fmla="*/ 473631 w 2131338"/>
                <a:gd name="connsiteY532" fmla="*/ 2962013 h 3373708"/>
                <a:gd name="connsiteX533" fmla="*/ 488204 w 2131338"/>
                <a:gd name="connsiteY533" fmla="*/ 2943797 h 3373708"/>
                <a:gd name="connsiteX534" fmla="*/ 488204 w 2131338"/>
                <a:gd name="connsiteY534" fmla="*/ 2903720 h 3373708"/>
                <a:gd name="connsiteX535" fmla="*/ 513707 w 2131338"/>
                <a:gd name="connsiteY535" fmla="*/ 2885504 h 3373708"/>
                <a:gd name="connsiteX536" fmla="*/ 517350 w 2131338"/>
                <a:gd name="connsiteY536" fmla="*/ 2849071 h 3373708"/>
                <a:gd name="connsiteX537" fmla="*/ 538299 w 2131338"/>
                <a:gd name="connsiteY537" fmla="*/ 2819469 h 3373708"/>
                <a:gd name="connsiteX538" fmla="*/ 553784 w 2131338"/>
                <a:gd name="connsiteY538" fmla="*/ 2787134 h 3373708"/>
                <a:gd name="connsiteX539" fmla="*/ 541487 w 2131338"/>
                <a:gd name="connsiteY539" fmla="*/ 2746147 h 3373708"/>
                <a:gd name="connsiteX540" fmla="*/ 553784 w 2131338"/>
                <a:gd name="connsiteY540" fmla="*/ 2699695 h 3373708"/>
                <a:gd name="connsiteX541" fmla="*/ 567901 w 2131338"/>
                <a:gd name="connsiteY541" fmla="*/ 2674647 h 3373708"/>
                <a:gd name="connsiteX542" fmla="*/ 568357 w 2131338"/>
                <a:gd name="connsiteY542" fmla="*/ 2641402 h 3373708"/>
                <a:gd name="connsiteX543" fmla="*/ 579742 w 2131338"/>
                <a:gd name="connsiteY543" fmla="*/ 2629561 h 3373708"/>
                <a:gd name="connsiteX544" fmla="*/ 582930 w 2131338"/>
                <a:gd name="connsiteY544" fmla="*/ 2612256 h 3373708"/>
                <a:gd name="connsiteX545" fmla="*/ 575643 w 2131338"/>
                <a:gd name="connsiteY545" fmla="*/ 2592672 h 3373708"/>
                <a:gd name="connsiteX546" fmla="*/ 568357 w 2131338"/>
                <a:gd name="connsiteY546" fmla="*/ 2575822 h 3373708"/>
                <a:gd name="connsiteX547" fmla="*/ 546952 w 2131338"/>
                <a:gd name="connsiteY547" fmla="*/ 2610434 h 3373708"/>
                <a:gd name="connsiteX548" fmla="*/ 528280 w 2131338"/>
                <a:gd name="connsiteY548" fmla="*/ 2645045 h 3373708"/>
                <a:gd name="connsiteX549" fmla="*/ 516440 w 2131338"/>
                <a:gd name="connsiteY549" fmla="*/ 2680112 h 3373708"/>
                <a:gd name="connsiteX550" fmla="*/ 488204 w 2131338"/>
                <a:gd name="connsiteY550" fmla="*/ 2706982 h 3373708"/>
                <a:gd name="connsiteX551" fmla="*/ 488204 w 2131338"/>
                <a:gd name="connsiteY551" fmla="*/ 2757988 h 3373708"/>
                <a:gd name="connsiteX552" fmla="*/ 427634 w 2131338"/>
                <a:gd name="connsiteY552" fmla="*/ 2814459 h 3373708"/>
                <a:gd name="connsiteX553" fmla="*/ 397121 w 2131338"/>
                <a:gd name="connsiteY553" fmla="*/ 2903720 h 3373708"/>
                <a:gd name="connsiteX554" fmla="*/ 360688 w 2131338"/>
                <a:gd name="connsiteY554" fmla="*/ 2918294 h 3373708"/>
                <a:gd name="connsiteX555" fmla="*/ 324255 w 2131338"/>
                <a:gd name="connsiteY555" fmla="*/ 2932867 h 3373708"/>
                <a:gd name="connsiteX556" fmla="*/ 324255 w 2131338"/>
                <a:gd name="connsiteY556" fmla="*/ 2976587 h 3373708"/>
                <a:gd name="connsiteX557" fmla="*/ 313325 w 2131338"/>
                <a:gd name="connsiteY557" fmla="*/ 2976587 h 3373708"/>
                <a:gd name="connsiteX558" fmla="*/ 299207 w 2131338"/>
                <a:gd name="connsiteY558" fmla="*/ 2969300 h 3373708"/>
                <a:gd name="connsiteX559" fmla="*/ 298752 w 2131338"/>
                <a:gd name="connsiteY559" fmla="*/ 2951084 h 3373708"/>
                <a:gd name="connsiteX560" fmla="*/ 309682 w 2131338"/>
                <a:gd name="connsiteY560" fmla="*/ 2921937 h 3373708"/>
                <a:gd name="connsiteX561" fmla="*/ 305583 w 2131338"/>
                <a:gd name="connsiteY561" fmla="*/ 2905997 h 3373708"/>
                <a:gd name="connsiteX562" fmla="*/ 298752 w 2131338"/>
                <a:gd name="connsiteY562" fmla="*/ 2892791 h 3373708"/>
                <a:gd name="connsiteX563" fmla="*/ 298752 w 2131338"/>
                <a:gd name="connsiteY563" fmla="*/ 2903720 h 3373708"/>
                <a:gd name="connsiteX564" fmla="*/ 263229 w 2131338"/>
                <a:gd name="connsiteY564" fmla="*/ 2924670 h 3373708"/>
                <a:gd name="connsiteX565" fmla="*/ 244102 w 2131338"/>
                <a:gd name="connsiteY565" fmla="*/ 2962013 h 3373708"/>
                <a:gd name="connsiteX566" fmla="*/ 232717 w 2131338"/>
                <a:gd name="connsiteY566" fmla="*/ 2982507 h 3373708"/>
                <a:gd name="connsiteX567" fmla="*/ 229529 w 2131338"/>
                <a:gd name="connsiteY567" fmla="*/ 3005733 h 3373708"/>
                <a:gd name="connsiteX568" fmla="*/ 200382 w 2131338"/>
                <a:gd name="connsiteY568" fmla="*/ 3023950 h 3373708"/>
                <a:gd name="connsiteX569" fmla="*/ 197194 w 2131338"/>
                <a:gd name="connsiteY569" fmla="*/ 3046720 h 3373708"/>
                <a:gd name="connsiteX570" fmla="*/ 185809 w 2131338"/>
                <a:gd name="connsiteY570" fmla="*/ 3064026 h 3373708"/>
                <a:gd name="connsiteX571" fmla="*/ 185809 w 2131338"/>
                <a:gd name="connsiteY571" fmla="*/ 3093173 h 3373708"/>
                <a:gd name="connsiteX572" fmla="*/ 171236 w 2131338"/>
                <a:gd name="connsiteY572" fmla="*/ 3107746 h 3373708"/>
                <a:gd name="connsiteX573" fmla="*/ 158029 w 2131338"/>
                <a:gd name="connsiteY573" fmla="*/ 3142813 h 3373708"/>
                <a:gd name="connsiteX574" fmla="*/ 131159 w 2131338"/>
                <a:gd name="connsiteY574" fmla="*/ 3169683 h 3373708"/>
                <a:gd name="connsiteX575" fmla="*/ 102468 w 2131338"/>
                <a:gd name="connsiteY575" fmla="*/ 3215679 h 3373708"/>
                <a:gd name="connsiteX576" fmla="*/ 65580 w 2131338"/>
                <a:gd name="connsiteY576" fmla="*/ 3253479 h 3373708"/>
                <a:gd name="connsiteX577" fmla="*/ 64213 w 2131338"/>
                <a:gd name="connsiteY577" fmla="*/ 3273061 h 3373708"/>
                <a:gd name="connsiteX578" fmla="*/ 54650 w 2131338"/>
                <a:gd name="connsiteY578" fmla="*/ 3289912 h 3373708"/>
                <a:gd name="connsiteX579" fmla="*/ 47363 w 2131338"/>
                <a:gd name="connsiteY579" fmla="*/ 3322702 h 3373708"/>
                <a:gd name="connsiteX580" fmla="*/ 25503 w 2131338"/>
                <a:gd name="connsiteY580" fmla="*/ 3355491 h 3373708"/>
                <a:gd name="connsiteX581" fmla="*/ 10930 w 2131338"/>
                <a:gd name="connsiteY581" fmla="*/ 3373708 h 3373708"/>
                <a:gd name="connsiteX582" fmla="*/ 0 w 2131338"/>
                <a:gd name="connsiteY582" fmla="*/ 3370064 h 3373708"/>
                <a:gd name="connsiteX583" fmla="*/ 10930 w 2131338"/>
                <a:gd name="connsiteY583" fmla="*/ 3329988 h 3373708"/>
                <a:gd name="connsiteX584" fmla="*/ 24137 w 2131338"/>
                <a:gd name="connsiteY584" fmla="*/ 3293555 h 3373708"/>
                <a:gd name="connsiteX585" fmla="*/ 40076 w 2131338"/>
                <a:gd name="connsiteY585" fmla="*/ 3257122 h 3373708"/>
                <a:gd name="connsiteX586" fmla="*/ 39166 w 2131338"/>
                <a:gd name="connsiteY586" fmla="*/ 3227975 h 3373708"/>
                <a:gd name="connsiteX587" fmla="*/ 54650 w 2131338"/>
                <a:gd name="connsiteY587" fmla="*/ 3209759 h 3373708"/>
                <a:gd name="connsiteX588" fmla="*/ 91083 w 2131338"/>
                <a:gd name="connsiteY588" fmla="*/ 3070402 h 3373708"/>
                <a:gd name="connsiteX589" fmla="*/ 160306 w 2131338"/>
                <a:gd name="connsiteY589" fmla="*/ 2947440 h 3373708"/>
                <a:gd name="connsiteX590" fmla="*/ 165771 w 2131338"/>
                <a:gd name="connsiteY590" fmla="*/ 2911007 h 3373708"/>
                <a:gd name="connsiteX591" fmla="*/ 171236 w 2131338"/>
                <a:gd name="connsiteY591" fmla="*/ 2874574 h 3373708"/>
                <a:gd name="connsiteX592" fmla="*/ 182621 w 2131338"/>
                <a:gd name="connsiteY592" fmla="*/ 2867743 h 3373708"/>
                <a:gd name="connsiteX593" fmla="*/ 185809 w 2131338"/>
                <a:gd name="connsiteY593" fmla="*/ 2852714 h 3373708"/>
                <a:gd name="connsiteX594" fmla="*/ 193096 w 2131338"/>
                <a:gd name="connsiteY594" fmla="*/ 2825845 h 3373708"/>
                <a:gd name="connsiteX595" fmla="*/ 200382 w 2131338"/>
                <a:gd name="connsiteY595" fmla="*/ 2801708 h 3373708"/>
                <a:gd name="connsiteX596" fmla="*/ 218599 w 2131338"/>
                <a:gd name="connsiteY596" fmla="*/ 2761631 h 3373708"/>
                <a:gd name="connsiteX597" fmla="*/ 233172 w 2131338"/>
                <a:gd name="connsiteY597" fmla="*/ 2751157 h 3373708"/>
                <a:gd name="connsiteX598" fmla="*/ 236815 w 2131338"/>
                <a:gd name="connsiteY598" fmla="*/ 2732485 h 3373708"/>
                <a:gd name="connsiteX599" fmla="*/ 233172 w 2131338"/>
                <a:gd name="connsiteY599" fmla="*/ 2714268 h 3373708"/>
                <a:gd name="connsiteX600" fmla="*/ 254121 w 2131338"/>
                <a:gd name="connsiteY600" fmla="*/ 2652332 h 3373708"/>
                <a:gd name="connsiteX601" fmla="*/ 269605 w 2131338"/>
                <a:gd name="connsiteY601" fmla="*/ 2590396 h 3373708"/>
                <a:gd name="connsiteX602" fmla="*/ 298752 w 2131338"/>
                <a:gd name="connsiteY602" fmla="*/ 2561249 h 3373708"/>
                <a:gd name="connsiteX603" fmla="*/ 300118 w 2131338"/>
                <a:gd name="connsiteY603" fmla="*/ 2541211 h 3373708"/>
                <a:gd name="connsiteX604" fmla="*/ 309682 w 2131338"/>
                <a:gd name="connsiteY604" fmla="*/ 2521173 h 3373708"/>
                <a:gd name="connsiteX605" fmla="*/ 308771 w 2131338"/>
                <a:gd name="connsiteY605" fmla="*/ 2490204 h 3373708"/>
                <a:gd name="connsiteX606" fmla="*/ 324255 w 2131338"/>
                <a:gd name="connsiteY606" fmla="*/ 2470167 h 3373708"/>
                <a:gd name="connsiteX607" fmla="*/ 349758 w 2131338"/>
                <a:gd name="connsiteY607" fmla="*/ 2415972 h 3373708"/>
                <a:gd name="connsiteX608" fmla="*/ 375261 w 2131338"/>
                <a:gd name="connsiteY608" fmla="*/ 2375440 h 3373708"/>
                <a:gd name="connsiteX609" fmla="*/ 389834 w 2131338"/>
                <a:gd name="connsiteY609" fmla="*/ 2349937 h 3373708"/>
                <a:gd name="connsiteX610" fmla="*/ 402586 w 2131338"/>
                <a:gd name="connsiteY610" fmla="*/ 2284357 h 3373708"/>
                <a:gd name="connsiteX611" fmla="*/ 415338 w 2131338"/>
                <a:gd name="connsiteY611" fmla="*/ 2218778 h 3373708"/>
                <a:gd name="connsiteX612" fmla="*/ 429911 w 2131338"/>
                <a:gd name="connsiteY612" fmla="*/ 2204204 h 3373708"/>
                <a:gd name="connsiteX613" fmla="*/ 451771 w 2131338"/>
                <a:gd name="connsiteY613" fmla="*/ 2150010 h 3373708"/>
                <a:gd name="connsiteX614" fmla="*/ 473631 w 2131338"/>
                <a:gd name="connsiteY614" fmla="*/ 2098548 h 3373708"/>
                <a:gd name="connsiteX615" fmla="*/ 488204 w 2131338"/>
                <a:gd name="connsiteY615" fmla="*/ 2065303 h 3373708"/>
                <a:gd name="connsiteX616" fmla="*/ 502777 w 2131338"/>
                <a:gd name="connsiteY616" fmla="*/ 2029325 h 3373708"/>
                <a:gd name="connsiteX617" fmla="*/ 518970 w 2131338"/>
                <a:gd name="connsiteY617" fmla="*/ 1976430 h 3373708"/>
                <a:gd name="connsiteX618" fmla="*/ 549735 w 2131338"/>
                <a:gd name="connsiteY618" fmla="*/ 1892769 h 3373708"/>
                <a:gd name="connsiteX619" fmla="*/ 568357 w 2131338"/>
                <a:gd name="connsiteY619" fmla="*/ 1847160 h 3373708"/>
                <a:gd name="connsiteX620" fmla="*/ 567446 w 2131338"/>
                <a:gd name="connsiteY620" fmla="*/ 1823478 h 3373708"/>
                <a:gd name="connsiteX621" fmla="*/ 582930 w 2131338"/>
                <a:gd name="connsiteY621" fmla="*/ 1810727 h 3373708"/>
                <a:gd name="connsiteX622" fmla="*/ 628016 w 2131338"/>
                <a:gd name="connsiteY622" fmla="*/ 1724653 h 3373708"/>
                <a:gd name="connsiteX623" fmla="*/ 659439 w 2131338"/>
                <a:gd name="connsiteY623" fmla="*/ 1635848 h 3373708"/>
                <a:gd name="connsiteX624" fmla="*/ 668092 w 2131338"/>
                <a:gd name="connsiteY624" fmla="*/ 1628561 h 3373708"/>
                <a:gd name="connsiteX625" fmla="*/ 674013 w 2131338"/>
                <a:gd name="connsiteY625" fmla="*/ 1621274 h 3373708"/>
                <a:gd name="connsiteX626" fmla="*/ 669914 w 2131338"/>
                <a:gd name="connsiteY626" fmla="*/ 1614899 h 3373708"/>
                <a:gd name="connsiteX627" fmla="*/ 663083 w 2131338"/>
                <a:gd name="connsiteY627" fmla="*/ 1613988 h 3373708"/>
                <a:gd name="connsiteX628" fmla="*/ 674013 w 2131338"/>
                <a:gd name="connsiteY628" fmla="*/ 1581198 h 3373708"/>
                <a:gd name="connsiteX629" fmla="*/ 703159 w 2131338"/>
                <a:gd name="connsiteY629" fmla="*/ 1552051 h 3373708"/>
                <a:gd name="connsiteX630" fmla="*/ 725019 w 2131338"/>
                <a:gd name="connsiteY630" fmla="*/ 1479185 h 3373708"/>
                <a:gd name="connsiteX631" fmla="*/ 727752 w 2131338"/>
                <a:gd name="connsiteY631" fmla="*/ 1459147 h 3373708"/>
                <a:gd name="connsiteX632" fmla="*/ 746879 w 2131338"/>
                <a:gd name="connsiteY632" fmla="*/ 1450039 h 3373708"/>
                <a:gd name="connsiteX633" fmla="*/ 752344 w 2131338"/>
                <a:gd name="connsiteY633" fmla="*/ 1435465 h 3373708"/>
                <a:gd name="connsiteX634" fmla="*/ 757809 w 2131338"/>
                <a:gd name="connsiteY634" fmla="*/ 1420892 h 3373708"/>
                <a:gd name="connsiteX635" fmla="*/ 773748 w 2131338"/>
                <a:gd name="connsiteY635" fmla="*/ 1376717 h 3373708"/>
                <a:gd name="connsiteX636" fmla="*/ 786955 w 2131338"/>
                <a:gd name="connsiteY636" fmla="*/ 1329809 h 3373708"/>
                <a:gd name="connsiteX637" fmla="*/ 799707 w 2131338"/>
                <a:gd name="connsiteY637" fmla="*/ 1302485 h 3373708"/>
                <a:gd name="connsiteX638" fmla="*/ 812459 w 2131338"/>
                <a:gd name="connsiteY638" fmla="*/ 1275160 h 3373708"/>
                <a:gd name="connsiteX639" fmla="*/ 827032 w 2131338"/>
                <a:gd name="connsiteY639" fmla="*/ 1246013 h 3373708"/>
                <a:gd name="connsiteX640" fmla="*/ 837962 w 2131338"/>
                <a:gd name="connsiteY640" fmla="*/ 1225975 h 3373708"/>
                <a:gd name="connsiteX641" fmla="*/ 848892 w 2131338"/>
                <a:gd name="connsiteY641" fmla="*/ 1205937 h 3373708"/>
                <a:gd name="connsiteX642" fmla="*/ 871663 w 2131338"/>
                <a:gd name="connsiteY642" fmla="*/ 1185443 h 3373708"/>
                <a:gd name="connsiteX643" fmla="*/ 878038 w 2131338"/>
                <a:gd name="connsiteY643" fmla="*/ 1151287 h 3373708"/>
                <a:gd name="connsiteX644" fmla="*/ 916749 w 2131338"/>
                <a:gd name="connsiteY644" fmla="*/ 1081153 h 3373708"/>
                <a:gd name="connsiteX645" fmla="*/ 947261 w 2131338"/>
                <a:gd name="connsiteY645" fmla="*/ 1005554 h 3373708"/>
                <a:gd name="connsiteX646" fmla="*/ 960468 w 2131338"/>
                <a:gd name="connsiteY646" fmla="*/ 970032 h 3373708"/>
                <a:gd name="connsiteX647" fmla="*/ 976408 w 2131338"/>
                <a:gd name="connsiteY647" fmla="*/ 939975 h 3373708"/>
                <a:gd name="connsiteX648" fmla="*/ 985061 w 2131338"/>
                <a:gd name="connsiteY648" fmla="*/ 905819 h 3373708"/>
                <a:gd name="connsiteX649" fmla="*/ 1001911 w 2131338"/>
                <a:gd name="connsiteY649" fmla="*/ 874395 h 3373708"/>
                <a:gd name="connsiteX650" fmla="*/ 1016484 w 2131338"/>
                <a:gd name="connsiteY650" fmla="*/ 863465 h 3373708"/>
                <a:gd name="connsiteX651" fmla="*/ 1028325 w 2131338"/>
                <a:gd name="connsiteY651" fmla="*/ 833863 h 3373708"/>
                <a:gd name="connsiteX652" fmla="*/ 1034701 w 2131338"/>
                <a:gd name="connsiteY652" fmla="*/ 801529 h 3373708"/>
                <a:gd name="connsiteX653" fmla="*/ 1057016 w 2131338"/>
                <a:gd name="connsiteY653" fmla="*/ 766462 h 3373708"/>
                <a:gd name="connsiteX654" fmla="*/ 1060204 w 2131338"/>
                <a:gd name="connsiteY654" fmla="*/ 717733 h 3373708"/>
                <a:gd name="connsiteX655" fmla="*/ 1072045 w 2131338"/>
                <a:gd name="connsiteY655" fmla="*/ 716366 h 3373708"/>
                <a:gd name="connsiteX656" fmla="*/ 1078420 w 2131338"/>
                <a:gd name="connsiteY656" fmla="*/ 706803 h 3373708"/>
                <a:gd name="connsiteX657" fmla="*/ 1092994 w 2131338"/>
                <a:gd name="connsiteY657" fmla="*/ 692230 h 3373708"/>
                <a:gd name="connsiteX658" fmla="*/ 1107567 w 2131338"/>
                <a:gd name="connsiteY658" fmla="*/ 663083 h 3373708"/>
                <a:gd name="connsiteX659" fmla="*/ 1122140 w 2131338"/>
                <a:gd name="connsiteY659" fmla="*/ 652153 h 3373708"/>
                <a:gd name="connsiteX660" fmla="*/ 1147643 w 2131338"/>
                <a:gd name="connsiteY660" fmla="*/ 604790 h 3373708"/>
                <a:gd name="connsiteX661" fmla="*/ 1154930 w 2131338"/>
                <a:gd name="connsiteY661" fmla="*/ 586574 h 3373708"/>
                <a:gd name="connsiteX662" fmla="*/ 1162217 w 2131338"/>
                <a:gd name="connsiteY662" fmla="*/ 568357 h 3373708"/>
                <a:gd name="connsiteX663" fmla="*/ 1216866 w 2131338"/>
                <a:gd name="connsiteY663" fmla="*/ 452226 h 3373708"/>
                <a:gd name="connsiteX664" fmla="*/ 1249656 w 2131338"/>
                <a:gd name="connsiteY664" fmla="*/ 327898 h 3373708"/>
                <a:gd name="connsiteX665" fmla="*/ 1302940 w 2131338"/>
                <a:gd name="connsiteY665" fmla="*/ 322433 h 3373708"/>
                <a:gd name="connsiteX666" fmla="*/ 1326166 w 2131338"/>
                <a:gd name="connsiteY666" fmla="*/ 273248 h 3373708"/>
                <a:gd name="connsiteX667" fmla="*/ 1344382 w 2131338"/>
                <a:gd name="connsiteY667" fmla="*/ 229529 h 3373708"/>
                <a:gd name="connsiteX668" fmla="*/ 1380815 w 2131338"/>
                <a:gd name="connsiteY668" fmla="*/ 225886 h 3373708"/>
                <a:gd name="connsiteX669" fmla="*/ 1386280 w 2131338"/>
                <a:gd name="connsiteY669" fmla="*/ 205847 h 3373708"/>
                <a:gd name="connsiteX670" fmla="*/ 1402675 w 2131338"/>
                <a:gd name="connsiteY670" fmla="*/ 196739 h 3373708"/>
                <a:gd name="connsiteX671" fmla="*/ 1406318 w 2131338"/>
                <a:gd name="connsiteY671" fmla="*/ 196739 h 3373708"/>
                <a:gd name="connsiteX672" fmla="*/ 1408140 w 2131338"/>
                <a:gd name="connsiteY672" fmla="*/ 181710 h 3373708"/>
                <a:gd name="connsiteX673" fmla="*/ 1420892 w 2131338"/>
                <a:gd name="connsiteY673" fmla="*/ 174879 h 3373708"/>
                <a:gd name="connsiteX674" fmla="*/ 1435465 w 2131338"/>
                <a:gd name="connsiteY674" fmla="*/ 174879 h 3373708"/>
                <a:gd name="connsiteX675" fmla="*/ 1435465 w 2131338"/>
                <a:gd name="connsiteY675" fmla="*/ 127516 h 3373708"/>
                <a:gd name="connsiteX676" fmla="*/ 1490115 w 2131338"/>
                <a:gd name="connsiteY676" fmla="*/ 94726 h 3373708"/>
                <a:gd name="connsiteX677" fmla="*/ 1533835 w 2131338"/>
                <a:gd name="connsiteY677" fmla="*/ 91083 h 3373708"/>
                <a:gd name="connsiteX678" fmla="*/ 1547042 w 2131338"/>
                <a:gd name="connsiteY678" fmla="*/ 74233 h 3373708"/>
                <a:gd name="connsiteX679" fmla="*/ 1562981 w 2131338"/>
                <a:gd name="connsiteY679" fmla="*/ 65580 h 3373708"/>
                <a:gd name="connsiteX680" fmla="*/ 1570268 w 2131338"/>
                <a:gd name="connsiteY680" fmla="*/ 69223 h 3373708"/>
                <a:gd name="connsiteX681" fmla="*/ 1584841 w 2131338"/>
                <a:gd name="connsiteY681" fmla="*/ 81975 h 3373708"/>
                <a:gd name="connsiteX682" fmla="*/ 1599414 w 2131338"/>
                <a:gd name="connsiteY682" fmla="*/ 94726 h 3373708"/>
                <a:gd name="connsiteX683" fmla="*/ 1610344 w 2131338"/>
                <a:gd name="connsiteY683" fmla="*/ 87440 h 3373708"/>
                <a:gd name="connsiteX684" fmla="*/ 1634026 w 2131338"/>
                <a:gd name="connsiteY684" fmla="*/ 43720 h 3373708"/>
                <a:gd name="connsiteX685" fmla="*/ 1657707 w 2131338"/>
                <a:gd name="connsiteY685" fmla="*/ 10930 h 3373708"/>
                <a:gd name="connsiteX686" fmla="*/ 1664994 w 2131338"/>
                <a:gd name="connsiteY686" fmla="*/ 14573 h 3373708"/>
                <a:gd name="connsiteX687" fmla="*/ 1693229 w 2131338"/>
                <a:gd name="connsiteY687" fmla="*/ 20949 h 3373708"/>
                <a:gd name="connsiteX688" fmla="*/ 1726930 w 2131338"/>
                <a:gd name="connsiteY688" fmla="*/ 0 h 337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Lst>
              <a:rect l="l" t="t" r="r" b="b"/>
              <a:pathLst>
                <a:path w="2131338" h="3373708">
                  <a:moveTo>
                    <a:pt x="309682" y="2863644"/>
                  </a:moveTo>
                  <a:cubicBezTo>
                    <a:pt x="309757" y="2865845"/>
                    <a:pt x="310516" y="2868729"/>
                    <a:pt x="311959" y="2872297"/>
                  </a:cubicBezTo>
                  <a:cubicBezTo>
                    <a:pt x="313401" y="2875864"/>
                    <a:pt x="315071" y="2877838"/>
                    <a:pt x="316968" y="2878217"/>
                  </a:cubicBezTo>
                  <a:cubicBezTo>
                    <a:pt x="320460" y="2877989"/>
                    <a:pt x="322585" y="2876623"/>
                    <a:pt x="323344" y="2874119"/>
                  </a:cubicBezTo>
                  <a:cubicBezTo>
                    <a:pt x="324103" y="2871614"/>
                    <a:pt x="324407" y="2869337"/>
                    <a:pt x="324255" y="2867287"/>
                  </a:cubicBezTo>
                  <a:close/>
                  <a:moveTo>
                    <a:pt x="324255" y="2834498"/>
                  </a:moveTo>
                  <a:cubicBezTo>
                    <a:pt x="324255" y="2841784"/>
                    <a:pt x="327898" y="2845427"/>
                    <a:pt x="335185" y="2845427"/>
                  </a:cubicBezTo>
                  <a:lnTo>
                    <a:pt x="338828" y="2845427"/>
                  </a:lnTo>
                  <a:cubicBezTo>
                    <a:pt x="338676" y="2841784"/>
                    <a:pt x="337158" y="2839052"/>
                    <a:pt x="334274" y="2837230"/>
                  </a:cubicBezTo>
                  <a:cubicBezTo>
                    <a:pt x="331390" y="2835408"/>
                    <a:pt x="328050" y="2834498"/>
                    <a:pt x="324255" y="2834498"/>
                  </a:cubicBezTo>
                  <a:close/>
                  <a:moveTo>
                    <a:pt x="674013" y="2776205"/>
                  </a:moveTo>
                  <a:cubicBezTo>
                    <a:pt x="673937" y="2778254"/>
                    <a:pt x="674089" y="2780531"/>
                    <a:pt x="674468" y="2783036"/>
                  </a:cubicBezTo>
                  <a:cubicBezTo>
                    <a:pt x="674848" y="2785540"/>
                    <a:pt x="675910" y="2786906"/>
                    <a:pt x="677656" y="2787134"/>
                  </a:cubicBezTo>
                  <a:lnTo>
                    <a:pt x="688586" y="2787134"/>
                  </a:lnTo>
                  <a:cubicBezTo>
                    <a:pt x="688434" y="2783491"/>
                    <a:pt x="686916" y="2780759"/>
                    <a:pt x="684032" y="2778937"/>
                  </a:cubicBezTo>
                  <a:cubicBezTo>
                    <a:pt x="681148" y="2777115"/>
                    <a:pt x="677808" y="2776205"/>
                    <a:pt x="674013" y="2776205"/>
                  </a:cubicBezTo>
                  <a:close/>
                  <a:moveTo>
                    <a:pt x="976408" y="2761631"/>
                  </a:moveTo>
                  <a:lnTo>
                    <a:pt x="990981" y="2787134"/>
                  </a:lnTo>
                  <a:lnTo>
                    <a:pt x="987338" y="2819924"/>
                  </a:lnTo>
                  <a:cubicBezTo>
                    <a:pt x="978381" y="2821139"/>
                    <a:pt x="973523" y="2825997"/>
                    <a:pt x="972764" y="2834498"/>
                  </a:cubicBezTo>
                  <a:cubicBezTo>
                    <a:pt x="972005" y="2842998"/>
                    <a:pt x="963504" y="2847856"/>
                    <a:pt x="947261" y="2849071"/>
                  </a:cubicBezTo>
                  <a:cubicBezTo>
                    <a:pt x="948476" y="2833132"/>
                    <a:pt x="953333" y="2818558"/>
                    <a:pt x="961834" y="2805351"/>
                  </a:cubicBezTo>
                  <a:cubicBezTo>
                    <a:pt x="970336" y="2792144"/>
                    <a:pt x="975193" y="2777571"/>
                    <a:pt x="976408" y="2761631"/>
                  </a:cubicBezTo>
                  <a:close/>
                  <a:moveTo>
                    <a:pt x="757809" y="2663262"/>
                  </a:moveTo>
                  <a:cubicBezTo>
                    <a:pt x="757657" y="2665311"/>
                    <a:pt x="757961" y="2667588"/>
                    <a:pt x="758720" y="2670093"/>
                  </a:cubicBezTo>
                  <a:cubicBezTo>
                    <a:pt x="759479" y="2672598"/>
                    <a:pt x="761604" y="2673964"/>
                    <a:pt x="765096" y="2674192"/>
                  </a:cubicBezTo>
                  <a:lnTo>
                    <a:pt x="772382" y="2674192"/>
                  </a:lnTo>
                  <a:cubicBezTo>
                    <a:pt x="772230" y="2670548"/>
                    <a:pt x="770712" y="2667816"/>
                    <a:pt x="767828" y="2665994"/>
                  </a:cubicBezTo>
                  <a:cubicBezTo>
                    <a:pt x="764944" y="2664173"/>
                    <a:pt x="761604" y="2663262"/>
                    <a:pt x="757809" y="2663262"/>
                  </a:cubicBezTo>
                  <a:close/>
                  <a:moveTo>
                    <a:pt x="1016484" y="2532103"/>
                  </a:moveTo>
                  <a:cubicBezTo>
                    <a:pt x="1016560" y="2534304"/>
                    <a:pt x="1017319" y="2537188"/>
                    <a:pt x="1018761" y="2540755"/>
                  </a:cubicBezTo>
                  <a:cubicBezTo>
                    <a:pt x="1020203" y="2544323"/>
                    <a:pt x="1021873" y="2546296"/>
                    <a:pt x="1023771" y="2546676"/>
                  </a:cubicBezTo>
                  <a:cubicBezTo>
                    <a:pt x="1027262" y="2546448"/>
                    <a:pt x="1029388" y="2545082"/>
                    <a:pt x="1030147" y="2542577"/>
                  </a:cubicBezTo>
                  <a:cubicBezTo>
                    <a:pt x="1030906" y="2540072"/>
                    <a:pt x="1031209" y="2537796"/>
                    <a:pt x="1031057" y="2535746"/>
                  </a:cubicBezTo>
                  <a:close/>
                  <a:moveTo>
                    <a:pt x="604790" y="2484739"/>
                  </a:moveTo>
                  <a:lnTo>
                    <a:pt x="601146" y="2506599"/>
                  </a:lnTo>
                  <a:cubicBezTo>
                    <a:pt x="601450" y="2511837"/>
                    <a:pt x="603575" y="2515025"/>
                    <a:pt x="607522" y="2516163"/>
                  </a:cubicBezTo>
                  <a:cubicBezTo>
                    <a:pt x="611469" y="2517301"/>
                    <a:pt x="615416" y="2517757"/>
                    <a:pt x="619363" y="2517529"/>
                  </a:cubicBezTo>
                  <a:close/>
                  <a:moveTo>
                    <a:pt x="641223" y="2441020"/>
                  </a:moveTo>
                  <a:cubicBezTo>
                    <a:pt x="639553" y="2441172"/>
                    <a:pt x="638339" y="2441779"/>
                    <a:pt x="637580" y="2442841"/>
                  </a:cubicBezTo>
                  <a:cubicBezTo>
                    <a:pt x="636821" y="2443904"/>
                    <a:pt x="635606" y="2444511"/>
                    <a:pt x="633936" y="2444663"/>
                  </a:cubicBezTo>
                  <a:cubicBezTo>
                    <a:pt x="634012" y="2446864"/>
                    <a:pt x="634771" y="2449749"/>
                    <a:pt x="636213" y="2453316"/>
                  </a:cubicBezTo>
                  <a:cubicBezTo>
                    <a:pt x="637656" y="2456884"/>
                    <a:pt x="639325" y="2458857"/>
                    <a:pt x="641223" y="2459236"/>
                  </a:cubicBezTo>
                  <a:cubicBezTo>
                    <a:pt x="644714" y="2459008"/>
                    <a:pt x="646840" y="2457642"/>
                    <a:pt x="647599" y="2455138"/>
                  </a:cubicBezTo>
                  <a:cubicBezTo>
                    <a:pt x="648358" y="2452633"/>
                    <a:pt x="648661" y="2450356"/>
                    <a:pt x="648510" y="2448306"/>
                  </a:cubicBezTo>
                  <a:cubicBezTo>
                    <a:pt x="647902" y="2444056"/>
                    <a:pt x="645474" y="2441627"/>
                    <a:pt x="641223" y="2441020"/>
                  </a:cubicBezTo>
                  <a:close/>
                  <a:moveTo>
                    <a:pt x="1107567" y="2400943"/>
                  </a:moveTo>
                  <a:cubicBezTo>
                    <a:pt x="1095347" y="2402082"/>
                    <a:pt x="1087908" y="2408913"/>
                    <a:pt x="1085252" y="2421437"/>
                  </a:cubicBezTo>
                  <a:cubicBezTo>
                    <a:pt x="1082595" y="2433961"/>
                    <a:pt x="1081533" y="2445346"/>
                    <a:pt x="1082064" y="2455593"/>
                  </a:cubicBezTo>
                  <a:cubicBezTo>
                    <a:pt x="1076447" y="2455593"/>
                    <a:pt x="1070375" y="2456504"/>
                    <a:pt x="1063847" y="2458325"/>
                  </a:cubicBezTo>
                  <a:cubicBezTo>
                    <a:pt x="1057320" y="2460147"/>
                    <a:pt x="1051247" y="2462880"/>
                    <a:pt x="1045631" y="2466523"/>
                  </a:cubicBezTo>
                  <a:lnTo>
                    <a:pt x="1056560" y="2502956"/>
                  </a:lnTo>
                  <a:cubicBezTo>
                    <a:pt x="1058306" y="2493013"/>
                    <a:pt x="1062101" y="2482842"/>
                    <a:pt x="1067946" y="2472443"/>
                  </a:cubicBezTo>
                  <a:cubicBezTo>
                    <a:pt x="1073790" y="2462045"/>
                    <a:pt x="1082140" y="2456428"/>
                    <a:pt x="1092994" y="2455593"/>
                  </a:cubicBezTo>
                  <a:cubicBezTo>
                    <a:pt x="1093601" y="2445119"/>
                    <a:pt x="1096030" y="2436010"/>
                    <a:pt x="1100280" y="2428268"/>
                  </a:cubicBezTo>
                  <a:cubicBezTo>
                    <a:pt x="1104531" y="2420526"/>
                    <a:pt x="1106960" y="2411418"/>
                    <a:pt x="1107567" y="2400943"/>
                  </a:cubicBezTo>
                  <a:close/>
                  <a:moveTo>
                    <a:pt x="936331" y="2331720"/>
                  </a:moveTo>
                  <a:cubicBezTo>
                    <a:pt x="926768" y="2333542"/>
                    <a:pt x="921303" y="2342650"/>
                    <a:pt x="919936" y="2359045"/>
                  </a:cubicBezTo>
                  <a:cubicBezTo>
                    <a:pt x="918570" y="2375440"/>
                    <a:pt x="913105" y="2388192"/>
                    <a:pt x="903542" y="2397300"/>
                  </a:cubicBezTo>
                  <a:cubicBezTo>
                    <a:pt x="903086" y="2407926"/>
                    <a:pt x="901264" y="2417642"/>
                    <a:pt x="898076" y="2426446"/>
                  </a:cubicBezTo>
                  <a:cubicBezTo>
                    <a:pt x="894889" y="2435251"/>
                    <a:pt x="893067" y="2444967"/>
                    <a:pt x="892612" y="2455593"/>
                  </a:cubicBezTo>
                  <a:cubicBezTo>
                    <a:pt x="874547" y="2457567"/>
                    <a:pt x="865135" y="2465460"/>
                    <a:pt x="864376" y="2479275"/>
                  </a:cubicBezTo>
                  <a:cubicBezTo>
                    <a:pt x="863617" y="2493089"/>
                    <a:pt x="859670" y="2500983"/>
                    <a:pt x="852535" y="2502956"/>
                  </a:cubicBezTo>
                  <a:cubicBezTo>
                    <a:pt x="850030" y="2502880"/>
                    <a:pt x="845932" y="2503032"/>
                    <a:pt x="840239" y="2503412"/>
                  </a:cubicBezTo>
                  <a:cubicBezTo>
                    <a:pt x="834546" y="2503791"/>
                    <a:pt x="831358" y="2504853"/>
                    <a:pt x="830675" y="2506599"/>
                  </a:cubicBezTo>
                  <a:cubicBezTo>
                    <a:pt x="831966" y="2510243"/>
                    <a:pt x="837582" y="2512975"/>
                    <a:pt x="847525" y="2514797"/>
                  </a:cubicBezTo>
                  <a:cubicBezTo>
                    <a:pt x="857469" y="2516618"/>
                    <a:pt x="863996" y="2517529"/>
                    <a:pt x="867108" y="2517529"/>
                  </a:cubicBezTo>
                  <a:lnTo>
                    <a:pt x="892612" y="2495670"/>
                  </a:lnTo>
                  <a:cubicBezTo>
                    <a:pt x="887222" y="2495062"/>
                    <a:pt x="883427" y="2491723"/>
                    <a:pt x="881226" y="2485650"/>
                  </a:cubicBezTo>
                  <a:cubicBezTo>
                    <a:pt x="879025" y="2479578"/>
                    <a:pt x="877962" y="2474417"/>
                    <a:pt x="878038" y="2470167"/>
                  </a:cubicBezTo>
                  <a:lnTo>
                    <a:pt x="892612" y="2455593"/>
                  </a:lnTo>
                  <a:cubicBezTo>
                    <a:pt x="900202" y="2446409"/>
                    <a:pt x="907792" y="2436541"/>
                    <a:pt x="915382" y="2425991"/>
                  </a:cubicBezTo>
                  <a:cubicBezTo>
                    <a:pt x="922972" y="2415441"/>
                    <a:pt x="928741" y="2404662"/>
                    <a:pt x="932688" y="2393657"/>
                  </a:cubicBezTo>
                  <a:cubicBezTo>
                    <a:pt x="938077" y="2389785"/>
                    <a:pt x="941872" y="2384776"/>
                    <a:pt x="944073" y="2378628"/>
                  </a:cubicBezTo>
                  <a:cubicBezTo>
                    <a:pt x="946275" y="2372480"/>
                    <a:pt x="947337" y="2366559"/>
                    <a:pt x="947261" y="2360867"/>
                  </a:cubicBezTo>
                  <a:cubicBezTo>
                    <a:pt x="947489" y="2356465"/>
                    <a:pt x="947034" y="2350696"/>
                    <a:pt x="945895" y="2343561"/>
                  </a:cubicBezTo>
                  <a:cubicBezTo>
                    <a:pt x="944756" y="2336426"/>
                    <a:pt x="941569" y="2332480"/>
                    <a:pt x="936331" y="2331720"/>
                  </a:cubicBezTo>
                  <a:close/>
                  <a:moveTo>
                    <a:pt x="688586" y="2298930"/>
                  </a:moveTo>
                  <a:cubicBezTo>
                    <a:pt x="684791" y="2306369"/>
                    <a:pt x="681451" y="2314263"/>
                    <a:pt x="678567" y="2322612"/>
                  </a:cubicBezTo>
                  <a:cubicBezTo>
                    <a:pt x="675683" y="2330962"/>
                    <a:pt x="674165" y="2338855"/>
                    <a:pt x="674013" y="2346294"/>
                  </a:cubicBezTo>
                  <a:cubicBezTo>
                    <a:pt x="671660" y="2346218"/>
                    <a:pt x="668168" y="2346369"/>
                    <a:pt x="663538" y="2346749"/>
                  </a:cubicBezTo>
                  <a:cubicBezTo>
                    <a:pt x="658908" y="2347129"/>
                    <a:pt x="656328" y="2348191"/>
                    <a:pt x="655796" y="2349937"/>
                  </a:cubicBezTo>
                  <a:cubicBezTo>
                    <a:pt x="656707" y="2353808"/>
                    <a:pt x="661261" y="2357906"/>
                    <a:pt x="669459" y="2362233"/>
                  </a:cubicBezTo>
                  <a:cubicBezTo>
                    <a:pt x="677656" y="2366559"/>
                    <a:pt x="684032" y="2369748"/>
                    <a:pt x="688586" y="2371797"/>
                  </a:cubicBezTo>
                  <a:lnTo>
                    <a:pt x="717733" y="2331720"/>
                  </a:lnTo>
                  <a:close/>
                  <a:moveTo>
                    <a:pt x="746879" y="2160485"/>
                  </a:moveTo>
                  <a:cubicBezTo>
                    <a:pt x="738682" y="2175665"/>
                    <a:pt x="729573" y="2192667"/>
                    <a:pt x="719554" y="2211491"/>
                  </a:cubicBezTo>
                  <a:cubicBezTo>
                    <a:pt x="709535" y="2230315"/>
                    <a:pt x="704070" y="2247317"/>
                    <a:pt x="703159" y="2262497"/>
                  </a:cubicBezTo>
                  <a:cubicBezTo>
                    <a:pt x="703463" y="2271378"/>
                    <a:pt x="706499" y="2277299"/>
                    <a:pt x="712268" y="2280258"/>
                  </a:cubicBezTo>
                  <a:cubicBezTo>
                    <a:pt x="718036" y="2283219"/>
                    <a:pt x="724716" y="2284585"/>
                    <a:pt x="732306" y="2284357"/>
                  </a:cubicBezTo>
                  <a:lnTo>
                    <a:pt x="746879" y="2255211"/>
                  </a:lnTo>
                  <a:cubicBezTo>
                    <a:pt x="746879" y="2249594"/>
                    <a:pt x="747790" y="2243522"/>
                    <a:pt x="749612" y="2236994"/>
                  </a:cubicBezTo>
                  <a:cubicBezTo>
                    <a:pt x="751433" y="2230467"/>
                    <a:pt x="754166" y="2224394"/>
                    <a:pt x="757809" y="2218778"/>
                  </a:cubicBezTo>
                  <a:cubicBezTo>
                    <a:pt x="758416" y="2211794"/>
                    <a:pt x="760845" y="2205723"/>
                    <a:pt x="765096" y="2200561"/>
                  </a:cubicBezTo>
                  <a:cubicBezTo>
                    <a:pt x="769346" y="2195400"/>
                    <a:pt x="771775" y="2189328"/>
                    <a:pt x="772382" y="2182345"/>
                  </a:cubicBezTo>
                  <a:close/>
                  <a:moveTo>
                    <a:pt x="812459" y="2011109"/>
                  </a:moveTo>
                  <a:cubicBezTo>
                    <a:pt x="805172" y="2022039"/>
                    <a:pt x="801529" y="2032969"/>
                    <a:pt x="801529" y="2043899"/>
                  </a:cubicBezTo>
                  <a:cubicBezTo>
                    <a:pt x="801377" y="2047542"/>
                    <a:pt x="801680" y="2050275"/>
                    <a:pt x="802440" y="2052096"/>
                  </a:cubicBezTo>
                  <a:cubicBezTo>
                    <a:pt x="803199" y="2053918"/>
                    <a:pt x="805324" y="2054828"/>
                    <a:pt x="808815" y="2054828"/>
                  </a:cubicBezTo>
                  <a:lnTo>
                    <a:pt x="827032" y="2040256"/>
                  </a:lnTo>
                  <a:close/>
                  <a:moveTo>
                    <a:pt x="856178" y="1952816"/>
                  </a:moveTo>
                  <a:cubicBezTo>
                    <a:pt x="854508" y="1952968"/>
                    <a:pt x="853294" y="1953575"/>
                    <a:pt x="852535" y="1954638"/>
                  </a:cubicBezTo>
                  <a:cubicBezTo>
                    <a:pt x="851776" y="1955700"/>
                    <a:pt x="850562" y="1956307"/>
                    <a:pt x="848892" y="1956459"/>
                  </a:cubicBezTo>
                  <a:cubicBezTo>
                    <a:pt x="848968" y="1958661"/>
                    <a:pt x="849727" y="1961545"/>
                    <a:pt x="851169" y="1965112"/>
                  </a:cubicBezTo>
                  <a:cubicBezTo>
                    <a:pt x="852611" y="1968680"/>
                    <a:pt x="854281" y="1970653"/>
                    <a:pt x="856178" y="1971032"/>
                  </a:cubicBezTo>
                  <a:cubicBezTo>
                    <a:pt x="859670" y="1970805"/>
                    <a:pt x="861795" y="1969438"/>
                    <a:pt x="862554" y="1966934"/>
                  </a:cubicBezTo>
                  <a:cubicBezTo>
                    <a:pt x="863313" y="1964429"/>
                    <a:pt x="863617" y="1962152"/>
                    <a:pt x="863465" y="1960102"/>
                  </a:cubicBezTo>
                  <a:cubicBezTo>
                    <a:pt x="862858" y="1955852"/>
                    <a:pt x="860429" y="1953423"/>
                    <a:pt x="856178" y="1952816"/>
                  </a:cubicBezTo>
                  <a:close/>
                  <a:moveTo>
                    <a:pt x="918115" y="1887236"/>
                  </a:moveTo>
                  <a:cubicBezTo>
                    <a:pt x="918039" y="1892474"/>
                    <a:pt x="919101" y="1895661"/>
                    <a:pt x="921303" y="1896800"/>
                  </a:cubicBezTo>
                  <a:cubicBezTo>
                    <a:pt x="923504" y="1897938"/>
                    <a:pt x="927299" y="1898394"/>
                    <a:pt x="932688" y="1898166"/>
                  </a:cubicBezTo>
                  <a:cubicBezTo>
                    <a:pt x="932688" y="1890879"/>
                    <a:pt x="929045" y="1887236"/>
                    <a:pt x="921758" y="1887236"/>
                  </a:cubicBezTo>
                  <a:close/>
                  <a:moveTo>
                    <a:pt x="932688" y="1843516"/>
                  </a:moveTo>
                  <a:lnTo>
                    <a:pt x="932688" y="1858090"/>
                  </a:lnTo>
                  <a:cubicBezTo>
                    <a:pt x="932081" y="1868413"/>
                    <a:pt x="936938" y="1873270"/>
                    <a:pt x="947261" y="1872663"/>
                  </a:cubicBezTo>
                  <a:close/>
                  <a:moveTo>
                    <a:pt x="1351669" y="1799797"/>
                  </a:moveTo>
                  <a:cubicBezTo>
                    <a:pt x="1354705" y="1844124"/>
                    <a:pt x="1352276" y="1886629"/>
                    <a:pt x="1344382" y="1927313"/>
                  </a:cubicBezTo>
                  <a:cubicBezTo>
                    <a:pt x="1357058" y="1927920"/>
                    <a:pt x="1366318" y="1926705"/>
                    <a:pt x="1372162" y="1923669"/>
                  </a:cubicBezTo>
                  <a:cubicBezTo>
                    <a:pt x="1378007" y="1920633"/>
                    <a:pt x="1380891" y="1912132"/>
                    <a:pt x="1380815" y="1898166"/>
                  </a:cubicBezTo>
                  <a:lnTo>
                    <a:pt x="1380815" y="1810727"/>
                  </a:lnTo>
                  <a:close/>
                  <a:moveTo>
                    <a:pt x="1038344" y="1683211"/>
                  </a:moveTo>
                  <a:cubicBezTo>
                    <a:pt x="1034853" y="1684046"/>
                    <a:pt x="1032727" y="1687841"/>
                    <a:pt x="1031968" y="1694596"/>
                  </a:cubicBezTo>
                  <a:cubicBezTo>
                    <a:pt x="1031209" y="1701351"/>
                    <a:pt x="1030906" y="1706057"/>
                    <a:pt x="1031057" y="1708714"/>
                  </a:cubicBezTo>
                  <a:cubicBezTo>
                    <a:pt x="1030602" y="1708638"/>
                    <a:pt x="1028780" y="1708790"/>
                    <a:pt x="1025592" y="1709169"/>
                  </a:cubicBezTo>
                  <a:cubicBezTo>
                    <a:pt x="1022405" y="1709549"/>
                    <a:pt x="1020583" y="1710611"/>
                    <a:pt x="1020127" y="1712357"/>
                  </a:cubicBezTo>
                  <a:cubicBezTo>
                    <a:pt x="1020355" y="1714179"/>
                    <a:pt x="1021721" y="1716001"/>
                    <a:pt x="1024226" y="1717822"/>
                  </a:cubicBezTo>
                  <a:cubicBezTo>
                    <a:pt x="1026731" y="1719644"/>
                    <a:pt x="1029008" y="1721465"/>
                    <a:pt x="1031057" y="1723287"/>
                  </a:cubicBezTo>
                  <a:lnTo>
                    <a:pt x="1045631" y="1705070"/>
                  </a:lnTo>
                  <a:cubicBezTo>
                    <a:pt x="1045783" y="1702566"/>
                    <a:pt x="1045479" y="1698467"/>
                    <a:pt x="1044720" y="1692774"/>
                  </a:cubicBezTo>
                  <a:cubicBezTo>
                    <a:pt x="1043961" y="1687082"/>
                    <a:pt x="1041836" y="1683894"/>
                    <a:pt x="1038344" y="1683211"/>
                  </a:cubicBezTo>
                  <a:close/>
                  <a:moveTo>
                    <a:pt x="1493758" y="1522905"/>
                  </a:moveTo>
                  <a:cubicBezTo>
                    <a:pt x="1494365" y="1529584"/>
                    <a:pt x="1496794" y="1534442"/>
                    <a:pt x="1501045" y="1537478"/>
                  </a:cubicBezTo>
                  <a:cubicBezTo>
                    <a:pt x="1502790" y="1537250"/>
                    <a:pt x="1503853" y="1535884"/>
                    <a:pt x="1504233" y="1533380"/>
                  </a:cubicBezTo>
                  <a:cubicBezTo>
                    <a:pt x="1504612" y="1530875"/>
                    <a:pt x="1504764" y="1528598"/>
                    <a:pt x="1504688" y="1526548"/>
                  </a:cubicBezTo>
                  <a:close/>
                  <a:moveTo>
                    <a:pt x="1566624" y="1377172"/>
                  </a:moveTo>
                  <a:cubicBezTo>
                    <a:pt x="1562981" y="1377476"/>
                    <a:pt x="1560248" y="1379601"/>
                    <a:pt x="1558427" y="1383548"/>
                  </a:cubicBezTo>
                  <a:cubicBezTo>
                    <a:pt x="1556605" y="1387495"/>
                    <a:pt x="1555694" y="1391442"/>
                    <a:pt x="1555694" y="1395389"/>
                  </a:cubicBezTo>
                  <a:cubicBezTo>
                    <a:pt x="1553493" y="1395237"/>
                    <a:pt x="1550609" y="1395541"/>
                    <a:pt x="1547042" y="1396300"/>
                  </a:cubicBezTo>
                  <a:cubicBezTo>
                    <a:pt x="1543474" y="1397059"/>
                    <a:pt x="1541501" y="1399184"/>
                    <a:pt x="1541121" y="1402676"/>
                  </a:cubicBezTo>
                  <a:lnTo>
                    <a:pt x="1544764" y="1409962"/>
                  </a:lnTo>
                  <a:cubicBezTo>
                    <a:pt x="1552810" y="1408368"/>
                    <a:pt x="1561311" y="1406091"/>
                    <a:pt x="1570268" y="1403131"/>
                  </a:cubicBezTo>
                  <a:cubicBezTo>
                    <a:pt x="1579224" y="1400171"/>
                    <a:pt x="1584082" y="1395161"/>
                    <a:pt x="1584841" y="1388102"/>
                  </a:cubicBezTo>
                  <a:cubicBezTo>
                    <a:pt x="1584537" y="1384459"/>
                    <a:pt x="1582412" y="1381727"/>
                    <a:pt x="1578465" y="1379905"/>
                  </a:cubicBezTo>
                  <a:cubicBezTo>
                    <a:pt x="1574518" y="1378083"/>
                    <a:pt x="1570571" y="1377172"/>
                    <a:pt x="1566624" y="1377172"/>
                  </a:cubicBezTo>
                  <a:close/>
                  <a:moveTo>
                    <a:pt x="1519261" y="1351669"/>
                  </a:moveTo>
                  <a:cubicBezTo>
                    <a:pt x="1519110" y="1353870"/>
                    <a:pt x="1519413" y="1356755"/>
                    <a:pt x="1520172" y="1360322"/>
                  </a:cubicBezTo>
                  <a:cubicBezTo>
                    <a:pt x="1520931" y="1363890"/>
                    <a:pt x="1523056" y="1365863"/>
                    <a:pt x="1526548" y="1366243"/>
                  </a:cubicBezTo>
                  <a:lnTo>
                    <a:pt x="1533835" y="1366243"/>
                  </a:lnTo>
                  <a:cubicBezTo>
                    <a:pt x="1533683" y="1362447"/>
                    <a:pt x="1532165" y="1359108"/>
                    <a:pt x="1529280" y="1356223"/>
                  </a:cubicBezTo>
                  <a:cubicBezTo>
                    <a:pt x="1526396" y="1353339"/>
                    <a:pt x="1523056" y="1351821"/>
                    <a:pt x="1519261" y="1351669"/>
                  </a:cubicBezTo>
                  <a:close/>
                  <a:moveTo>
                    <a:pt x="1701427" y="1078421"/>
                  </a:moveTo>
                  <a:cubicBezTo>
                    <a:pt x="1699757" y="1078573"/>
                    <a:pt x="1698543" y="1079180"/>
                    <a:pt x="1697784" y="1080242"/>
                  </a:cubicBezTo>
                  <a:cubicBezTo>
                    <a:pt x="1697024" y="1081305"/>
                    <a:pt x="1695810" y="1081912"/>
                    <a:pt x="1694140" y="1082064"/>
                  </a:cubicBezTo>
                  <a:cubicBezTo>
                    <a:pt x="1694216" y="1084265"/>
                    <a:pt x="1694975" y="1087150"/>
                    <a:pt x="1696417" y="1090717"/>
                  </a:cubicBezTo>
                  <a:cubicBezTo>
                    <a:pt x="1697859" y="1094284"/>
                    <a:pt x="1699529" y="1096258"/>
                    <a:pt x="1701427" y="1096637"/>
                  </a:cubicBezTo>
                  <a:cubicBezTo>
                    <a:pt x="1704918" y="1096410"/>
                    <a:pt x="1707043" y="1095043"/>
                    <a:pt x="1707803" y="1092539"/>
                  </a:cubicBezTo>
                  <a:cubicBezTo>
                    <a:pt x="1708562" y="1090034"/>
                    <a:pt x="1708865" y="1087757"/>
                    <a:pt x="1708713" y="1085707"/>
                  </a:cubicBezTo>
                  <a:cubicBezTo>
                    <a:pt x="1708106" y="1081457"/>
                    <a:pt x="1705677" y="1079028"/>
                    <a:pt x="1701427" y="1078421"/>
                  </a:cubicBezTo>
                  <a:close/>
                  <a:moveTo>
                    <a:pt x="1723287" y="980051"/>
                  </a:moveTo>
                  <a:lnTo>
                    <a:pt x="1723287" y="987338"/>
                  </a:lnTo>
                  <a:cubicBezTo>
                    <a:pt x="1722679" y="998875"/>
                    <a:pt x="1727537" y="1004947"/>
                    <a:pt x="1737860" y="1005554"/>
                  </a:cubicBezTo>
                  <a:close/>
                  <a:moveTo>
                    <a:pt x="1737860" y="950905"/>
                  </a:moveTo>
                  <a:cubicBezTo>
                    <a:pt x="1737708" y="953106"/>
                    <a:pt x="1738012" y="955990"/>
                    <a:pt x="1738771" y="959558"/>
                  </a:cubicBezTo>
                  <a:cubicBezTo>
                    <a:pt x="1739530" y="963125"/>
                    <a:pt x="1741655" y="965098"/>
                    <a:pt x="1745147" y="965478"/>
                  </a:cubicBezTo>
                  <a:cubicBezTo>
                    <a:pt x="1746892" y="965250"/>
                    <a:pt x="1747955" y="963884"/>
                    <a:pt x="1748335" y="961379"/>
                  </a:cubicBezTo>
                  <a:cubicBezTo>
                    <a:pt x="1748714" y="958875"/>
                    <a:pt x="1748866" y="956598"/>
                    <a:pt x="1748790" y="954548"/>
                  </a:cubicBezTo>
                  <a:close/>
                  <a:moveTo>
                    <a:pt x="1818013" y="746879"/>
                  </a:moveTo>
                  <a:cubicBezTo>
                    <a:pt x="1816267" y="747031"/>
                    <a:pt x="1815204" y="747638"/>
                    <a:pt x="1814825" y="748701"/>
                  </a:cubicBezTo>
                  <a:cubicBezTo>
                    <a:pt x="1814445" y="749764"/>
                    <a:pt x="1814294" y="750371"/>
                    <a:pt x="1814369" y="750523"/>
                  </a:cubicBezTo>
                  <a:cubicBezTo>
                    <a:pt x="1814294" y="755760"/>
                    <a:pt x="1815356" y="758948"/>
                    <a:pt x="1817557" y="760086"/>
                  </a:cubicBezTo>
                  <a:cubicBezTo>
                    <a:pt x="1819758" y="761225"/>
                    <a:pt x="1823554" y="761680"/>
                    <a:pt x="1828943" y="761453"/>
                  </a:cubicBezTo>
                  <a:cubicBezTo>
                    <a:pt x="1828943" y="757658"/>
                    <a:pt x="1828032" y="754318"/>
                    <a:pt x="1826210" y="751433"/>
                  </a:cubicBezTo>
                  <a:cubicBezTo>
                    <a:pt x="1824389" y="748549"/>
                    <a:pt x="1821656" y="747031"/>
                    <a:pt x="1818013" y="746879"/>
                  </a:cubicBezTo>
                  <a:close/>
                  <a:moveTo>
                    <a:pt x="1923669" y="677657"/>
                  </a:moveTo>
                  <a:cubicBezTo>
                    <a:pt x="1923669" y="681451"/>
                    <a:pt x="1924580" y="684791"/>
                    <a:pt x="1926401" y="687675"/>
                  </a:cubicBezTo>
                  <a:cubicBezTo>
                    <a:pt x="1928223" y="690560"/>
                    <a:pt x="1930955" y="692078"/>
                    <a:pt x="1934599" y="692230"/>
                  </a:cubicBezTo>
                  <a:cubicBezTo>
                    <a:pt x="1937635" y="691622"/>
                    <a:pt x="1938849" y="689194"/>
                    <a:pt x="1938242" y="684943"/>
                  </a:cubicBezTo>
                  <a:cubicBezTo>
                    <a:pt x="1938242" y="681451"/>
                    <a:pt x="1937331" y="679326"/>
                    <a:pt x="1935510" y="678567"/>
                  </a:cubicBezTo>
                  <a:cubicBezTo>
                    <a:pt x="1933688" y="677808"/>
                    <a:pt x="1930955" y="677505"/>
                    <a:pt x="1927312" y="677657"/>
                  </a:cubicBezTo>
                  <a:close/>
                  <a:moveTo>
                    <a:pt x="1967389" y="542854"/>
                  </a:moveTo>
                  <a:lnTo>
                    <a:pt x="1967389" y="553784"/>
                  </a:lnTo>
                  <a:lnTo>
                    <a:pt x="1952815" y="572001"/>
                  </a:lnTo>
                  <a:lnTo>
                    <a:pt x="1952815" y="615720"/>
                  </a:lnTo>
                  <a:cubicBezTo>
                    <a:pt x="1949020" y="615720"/>
                    <a:pt x="1945681" y="616631"/>
                    <a:pt x="1942796" y="618452"/>
                  </a:cubicBezTo>
                  <a:cubicBezTo>
                    <a:pt x="1939912" y="620274"/>
                    <a:pt x="1938394" y="623007"/>
                    <a:pt x="1938242" y="626650"/>
                  </a:cubicBezTo>
                  <a:cubicBezTo>
                    <a:pt x="1938242" y="630597"/>
                    <a:pt x="1939153" y="634544"/>
                    <a:pt x="1940975" y="638491"/>
                  </a:cubicBezTo>
                  <a:cubicBezTo>
                    <a:pt x="1942796" y="642438"/>
                    <a:pt x="1945529" y="644563"/>
                    <a:pt x="1949172" y="644867"/>
                  </a:cubicBezTo>
                  <a:cubicBezTo>
                    <a:pt x="1950918" y="644563"/>
                    <a:pt x="1951981" y="643349"/>
                    <a:pt x="1952360" y="641223"/>
                  </a:cubicBezTo>
                  <a:cubicBezTo>
                    <a:pt x="1952740" y="639098"/>
                    <a:pt x="1952891" y="637883"/>
                    <a:pt x="1952815" y="637580"/>
                  </a:cubicBezTo>
                  <a:lnTo>
                    <a:pt x="1978318" y="590217"/>
                  </a:lnTo>
                  <a:lnTo>
                    <a:pt x="1971032" y="553784"/>
                  </a:lnTo>
                  <a:cubicBezTo>
                    <a:pt x="1971108" y="553328"/>
                    <a:pt x="1970956" y="551507"/>
                    <a:pt x="1970576" y="548319"/>
                  </a:cubicBezTo>
                  <a:cubicBezTo>
                    <a:pt x="1970197" y="545131"/>
                    <a:pt x="1969134" y="543309"/>
                    <a:pt x="1967389" y="542854"/>
                  </a:cubicBezTo>
                  <a:close/>
                  <a:moveTo>
                    <a:pt x="1726930" y="0"/>
                  </a:moveTo>
                  <a:cubicBezTo>
                    <a:pt x="1730953" y="5389"/>
                    <a:pt x="1736570" y="9184"/>
                    <a:pt x="1743780" y="11385"/>
                  </a:cubicBezTo>
                  <a:cubicBezTo>
                    <a:pt x="1750991" y="13587"/>
                    <a:pt x="1757519" y="14649"/>
                    <a:pt x="1763363" y="14573"/>
                  </a:cubicBezTo>
                  <a:lnTo>
                    <a:pt x="1770650" y="54650"/>
                  </a:lnTo>
                  <a:lnTo>
                    <a:pt x="1799796" y="61936"/>
                  </a:lnTo>
                  <a:cubicBezTo>
                    <a:pt x="1799720" y="64441"/>
                    <a:pt x="1799872" y="68540"/>
                    <a:pt x="1800252" y="74233"/>
                  </a:cubicBezTo>
                  <a:cubicBezTo>
                    <a:pt x="1800631" y="79925"/>
                    <a:pt x="1801694" y="83113"/>
                    <a:pt x="1803440" y="83796"/>
                  </a:cubicBezTo>
                  <a:cubicBezTo>
                    <a:pt x="1807462" y="81823"/>
                    <a:pt x="1812168" y="73018"/>
                    <a:pt x="1817557" y="57382"/>
                  </a:cubicBezTo>
                  <a:cubicBezTo>
                    <a:pt x="1822947" y="41746"/>
                    <a:pt x="1826742" y="31120"/>
                    <a:pt x="1828943" y="25503"/>
                  </a:cubicBezTo>
                  <a:lnTo>
                    <a:pt x="1861733" y="14573"/>
                  </a:lnTo>
                  <a:lnTo>
                    <a:pt x="1887236" y="25503"/>
                  </a:lnTo>
                  <a:lnTo>
                    <a:pt x="1923669" y="18217"/>
                  </a:lnTo>
                  <a:lnTo>
                    <a:pt x="1960102" y="25503"/>
                  </a:lnTo>
                  <a:lnTo>
                    <a:pt x="1992892" y="47363"/>
                  </a:lnTo>
                  <a:cubicBezTo>
                    <a:pt x="1993120" y="53056"/>
                    <a:pt x="1992664" y="58976"/>
                    <a:pt x="1991526" y="65124"/>
                  </a:cubicBezTo>
                  <a:cubicBezTo>
                    <a:pt x="1990387" y="71272"/>
                    <a:pt x="1987199" y="76282"/>
                    <a:pt x="1981962" y="80153"/>
                  </a:cubicBezTo>
                  <a:cubicBezTo>
                    <a:pt x="1982721" y="88502"/>
                    <a:pt x="1983025" y="98218"/>
                    <a:pt x="1982873" y="109299"/>
                  </a:cubicBezTo>
                  <a:cubicBezTo>
                    <a:pt x="1982721" y="120381"/>
                    <a:pt x="1977560" y="126453"/>
                    <a:pt x="1967389" y="127516"/>
                  </a:cubicBezTo>
                  <a:lnTo>
                    <a:pt x="1981962" y="174879"/>
                  </a:lnTo>
                  <a:cubicBezTo>
                    <a:pt x="1993575" y="172299"/>
                    <a:pt x="2002228" y="161976"/>
                    <a:pt x="2007920" y="143911"/>
                  </a:cubicBezTo>
                  <a:cubicBezTo>
                    <a:pt x="2013613" y="125846"/>
                    <a:pt x="2023177" y="115523"/>
                    <a:pt x="2036611" y="112943"/>
                  </a:cubicBezTo>
                  <a:cubicBezTo>
                    <a:pt x="2048301" y="112336"/>
                    <a:pt x="2059534" y="107174"/>
                    <a:pt x="2070312" y="97459"/>
                  </a:cubicBezTo>
                  <a:cubicBezTo>
                    <a:pt x="2081090" y="87743"/>
                    <a:pt x="2086859" y="77117"/>
                    <a:pt x="2087618" y="65580"/>
                  </a:cubicBezTo>
                  <a:cubicBezTo>
                    <a:pt x="2092703" y="58673"/>
                    <a:pt x="2096195" y="48805"/>
                    <a:pt x="2098093" y="35978"/>
                  </a:cubicBezTo>
                  <a:cubicBezTo>
                    <a:pt x="2099990" y="23150"/>
                    <a:pt x="2102571" y="16016"/>
                    <a:pt x="2105835" y="14573"/>
                  </a:cubicBezTo>
                  <a:cubicBezTo>
                    <a:pt x="2107808" y="14801"/>
                    <a:pt x="2110237" y="16167"/>
                    <a:pt x="2113121" y="18672"/>
                  </a:cubicBezTo>
                  <a:cubicBezTo>
                    <a:pt x="2116005" y="21177"/>
                    <a:pt x="2118434" y="23454"/>
                    <a:pt x="2120408" y="25503"/>
                  </a:cubicBezTo>
                  <a:cubicBezTo>
                    <a:pt x="2127694" y="25503"/>
                    <a:pt x="2131338" y="29147"/>
                    <a:pt x="2131338" y="36433"/>
                  </a:cubicBezTo>
                  <a:cubicBezTo>
                    <a:pt x="2131034" y="43720"/>
                    <a:pt x="2128909" y="51006"/>
                    <a:pt x="2124962" y="58293"/>
                  </a:cubicBezTo>
                  <a:cubicBezTo>
                    <a:pt x="2121015" y="65580"/>
                    <a:pt x="2117068" y="72866"/>
                    <a:pt x="2113121" y="80153"/>
                  </a:cubicBezTo>
                  <a:cubicBezTo>
                    <a:pt x="2114032" y="86529"/>
                    <a:pt x="2114943" y="100191"/>
                    <a:pt x="2115854" y="121140"/>
                  </a:cubicBezTo>
                  <a:cubicBezTo>
                    <a:pt x="2116764" y="142089"/>
                    <a:pt x="2112210" y="153930"/>
                    <a:pt x="2102191" y="156663"/>
                  </a:cubicBezTo>
                  <a:lnTo>
                    <a:pt x="2083975" y="182166"/>
                  </a:lnTo>
                  <a:cubicBezTo>
                    <a:pt x="2084126" y="205392"/>
                    <a:pt x="2082912" y="227252"/>
                    <a:pt x="2080331" y="247745"/>
                  </a:cubicBezTo>
                  <a:cubicBezTo>
                    <a:pt x="2077750" y="268239"/>
                    <a:pt x="2072893" y="290099"/>
                    <a:pt x="2065758" y="313325"/>
                  </a:cubicBezTo>
                  <a:cubicBezTo>
                    <a:pt x="2073500" y="304217"/>
                    <a:pt x="2080787" y="294198"/>
                    <a:pt x="2087618" y="283268"/>
                  </a:cubicBezTo>
                  <a:cubicBezTo>
                    <a:pt x="2094449" y="272338"/>
                    <a:pt x="2098093" y="260497"/>
                    <a:pt x="2098548" y="247745"/>
                  </a:cubicBezTo>
                  <a:lnTo>
                    <a:pt x="2127694" y="258675"/>
                  </a:lnTo>
                  <a:lnTo>
                    <a:pt x="2120408" y="313325"/>
                  </a:lnTo>
                  <a:lnTo>
                    <a:pt x="2098548" y="349758"/>
                  </a:lnTo>
                  <a:lnTo>
                    <a:pt x="2091261" y="400764"/>
                  </a:lnTo>
                  <a:lnTo>
                    <a:pt x="2073045" y="429911"/>
                  </a:lnTo>
                  <a:lnTo>
                    <a:pt x="2065758" y="473631"/>
                  </a:lnTo>
                  <a:lnTo>
                    <a:pt x="2043898" y="510064"/>
                  </a:lnTo>
                  <a:cubicBezTo>
                    <a:pt x="2042380" y="525548"/>
                    <a:pt x="2036308" y="539210"/>
                    <a:pt x="2025682" y="551051"/>
                  </a:cubicBezTo>
                  <a:cubicBezTo>
                    <a:pt x="2015055" y="562892"/>
                    <a:pt x="2008983" y="578376"/>
                    <a:pt x="2007465" y="597504"/>
                  </a:cubicBezTo>
                  <a:cubicBezTo>
                    <a:pt x="2000786" y="612077"/>
                    <a:pt x="1992284" y="626650"/>
                    <a:pt x="1981962" y="641223"/>
                  </a:cubicBezTo>
                  <a:cubicBezTo>
                    <a:pt x="1982038" y="646840"/>
                    <a:pt x="1980975" y="652001"/>
                    <a:pt x="1978774" y="656707"/>
                  </a:cubicBezTo>
                  <a:cubicBezTo>
                    <a:pt x="1976573" y="661413"/>
                    <a:pt x="1972778" y="664753"/>
                    <a:pt x="1967389" y="666726"/>
                  </a:cubicBezTo>
                  <a:cubicBezTo>
                    <a:pt x="1967768" y="677429"/>
                    <a:pt x="1966098" y="690636"/>
                    <a:pt x="1962379" y="706348"/>
                  </a:cubicBezTo>
                  <a:cubicBezTo>
                    <a:pt x="1958660" y="722059"/>
                    <a:pt x="1950614" y="730712"/>
                    <a:pt x="1938242" y="732306"/>
                  </a:cubicBezTo>
                  <a:cubicBezTo>
                    <a:pt x="1937635" y="744906"/>
                    <a:pt x="1935206" y="757050"/>
                    <a:pt x="1930955" y="768739"/>
                  </a:cubicBezTo>
                  <a:cubicBezTo>
                    <a:pt x="1926705" y="780428"/>
                    <a:pt x="1924276" y="792573"/>
                    <a:pt x="1923669" y="805172"/>
                  </a:cubicBezTo>
                  <a:lnTo>
                    <a:pt x="1945529" y="834319"/>
                  </a:lnTo>
                  <a:cubicBezTo>
                    <a:pt x="1949779" y="833712"/>
                    <a:pt x="1952208" y="834926"/>
                    <a:pt x="1952815" y="837962"/>
                  </a:cubicBezTo>
                  <a:cubicBezTo>
                    <a:pt x="1952436" y="841833"/>
                    <a:pt x="1950462" y="845932"/>
                    <a:pt x="1946895" y="850258"/>
                  </a:cubicBezTo>
                  <a:cubicBezTo>
                    <a:pt x="1943328" y="854585"/>
                    <a:pt x="1940443" y="857773"/>
                    <a:pt x="1938242" y="859822"/>
                  </a:cubicBezTo>
                  <a:cubicBezTo>
                    <a:pt x="1937635" y="874395"/>
                    <a:pt x="1931563" y="881682"/>
                    <a:pt x="1920026" y="881682"/>
                  </a:cubicBezTo>
                  <a:lnTo>
                    <a:pt x="1909096" y="881682"/>
                  </a:lnTo>
                  <a:lnTo>
                    <a:pt x="1905452" y="921758"/>
                  </a:lnTo>
                  <a:lnTo>
                    <a:pt x="1869019" y="990981"/>
                  </a:lnTo>
                  <a:lnTo>
                    <a:pt x="1854446" y="1001911"/>
                  </a:lnTo>
                  <a:cubicBezTo>
                    <a:pt x="1854066" y="1013145"/>
                    <a:pt x="1851182" y="1025289"/>
                    <a:pt x="1845793" y="1038344"/>
                  </a:cubicBezTo>
                  <a:cubicBezTo>
                    <a:pt x="1840404" y="1051399"/>
                    <a:pt x="1834787" y="1063544"/>
                    <a:pt x="1828943" y="1074777"/>
                  </a:cubicBezTo>
                  <a:lnTo>
                    <a:pt x="1828943" y="1118497"/>
                  </a:lnTo>
                  <a:lnTo>
                    <a:pt x="1799796" y="1144000"/>
                  </a:lnTo>
                  <a:lnTo>
                    <a:pt x="1785223" y="1180433"/>
                  </a:lnTo>
                  <a:lnTo>
                    <a:pt x="1763363" y="1198650"/>
                  </a:lnTo>
                  <a:cubicBezTo>
                    <a:pt x="1762301" y="1210567"/>
                    <a:pt x="1758050" y="1220434"/>
                    <a:pt x="1750611" y="1228252"/>
                  </a:cubicBezTo>
                  <a:cubicBezTo>
                    <a:pt x="1743173" y="1236070"/>
                    <a:pt x="1738923" y="1246848"/>
                    <a:pt x="1737860" y="1260587"/>
                  </a:cubicBezTo>
                  <a:lnTo>
                    <a:pt x="1705070" y="1322523"/>
                  </a:lnTo>
                  <a:cubicBezTo>
                    <a:pt x="1694140" y="1324952"/>
                    <a:pt x="1687764" y="1334667"/>
                    <a:pt x="1685943" y="1351669"/>
                  </a:cubicBezTo>
                  <a:cubicBezTo>
                    <a:pt x="1684121" y="1368671"/>
                    <a:pt x="1675924" y="1378387"/>
                    <a:pt x="1661350" y="1380816"/>
                  </a:cubicBezTo>
                  <a:lnTo>
                    <a:pt x="1664994" y="1278803"/>
                  </a:lnTo>
                  <a:cubicBezTo>
                    <a:pt x="1657555" y="1280397"/>
                    <a:pt x="1651483" y="1279031"/>
                    <a:pt x="1646777" y="1274704"/>
                  </a:cubicBezTo>
                  <a:cubicBezTo>
                    <a:pt x="1642071" y="1270378"/>
                    <a:pt x="1639642" y="1264458"/>
                    <a:pt x="1639491" y="1256943"/>
                  </a:cubicBezTo>
                  <a:cubicBezTo>
                    <a:pt x="1639870" y="1251554"/>
                    <a:pt x="1642754" y="1247759"/>
                    <a:pt x="1648143" y="1245558"/>
                  </a:cubicBezTo>
                  <a:cubicBezTo>
                    <a:pt x="1653532" y="1243357"/>
                    <a:pt x="1659149" y="1242294"/>
                    <a:pt x="1664994" y="1242370"/>
                  </a:cubicBezTo>
                  <a:lnTo>
                    <a:pt x="1679567" y="1242370"/>
                  </a:lnTo>
                  <a:lnTo>
                    <a:pt x="1708713" y="1180433"/>
                  </a:lnTo>
                  <a:cubicBezTo>
                    <a:pt x="1712509" y="1180433"/>
                    <a:pt x="1715848" y="1179522"/>
                    <a:pt x="1718733" y="1177701"/>
                  </a:cubicBezTo>
                  <a:cubicBezTo>
                    <a:pt x="1721617" y="1175879"/>
                    <a:pt x="1723135" y="1173147"/>
                    <a:pt x="1723287" y="1169504"/>
                  </a:cubicBezTo>
                  <a:cubicBezTo>
                    <a:pt x="1722831" y="1163963"/>
                    <a:pt x="1722831" y="1159560"/>
                    <a:pt x="1723287" y="1156297"/>
                  </a:cubicBezTo>
                  <a:cubicBezTo>
                    <a:pt x="1723742" y="1153033"/>
                    <a:pt x="1727386" y="1151363"/>
                    <a:pt x="1734217" y="1151287"/>
                  </a:cubicBezTo>
                  <a:lnTo>
                    <a:pt x="1777936" y="1034701"/>
                  </a:lnTo>
                  <a:cubicBezTo>
                    <a:pt x="1789474" y="1034701"/>
                    <a:pt x="1795546" y="1031058"/>
                    <a:pt x="1796153" y="1023771"/>
                  </a:cubicBezTo>
                  <a:cubicBezTo>
                    <a:pt x="1795849" y="1016636"/>
                    <a:pt x="1796457" y="1011779"/>
                    <a:pt x="1797975" y="1009198"/>
                  </a:cubicBezTo>
                  <a:cubicBezTo>
                    <a:pt x="1799492" y="1006617"/>
                    <a:pt x="1803743" y="1005403"/>
                    <a:pt x="1810726" y="1005554"/>
                  </a:cubicBezTo>
                  <a:lnTo>
                    <a:pt x="1828943" y="969121"/>
                  </a:lnTo>
                  <a:cubicBezTo>
                    <a:pt x="1829398" y="957053"/>
                    <a:pt x="1833042" y="937470"/>
                    <a:pt x="1839873" y="910373"/>
                  </a:cubicBezTo>
                  <a:cubicBezTo>
                    <a:pt x="1846704" y="883276"/>
                    <a:pt x="1853991" y="866425"/>
                    <a:pt x="1861733" y="859822"/>
                  </a:cubicBezTo>
                  <a:cubicBezTo>
                    <a:pt x="1869019" y="859822"/>
                    <a:pt x="1876306" y="863465"/>
                    <a:pt x="1883593" y="870752"/>
                  </a:cubicBezTo>
                  <a:lnTo>
                    <a:pt x="1894522" y="834319"/>
                  </a:lnTo>
                  <a:cubicBezTo>
                    <a:pt x="1896572" y="832345"/>
                    <a:pt x="1898849" y="829916"/>
                    <a:pt x="1901354" y="827032"/>
                  </a:cubicBezTo>
                  <a:cubicBezTo>
                    <a:pt x="1903858" y="824148"/>
                    <a:pt x="1905225" y="821719"/>
                    <a:pt x="1905452" y="819746"/>
                  </a:cubicBezTo>
                  <a:cubicBezTo>
                    <a:pt x="1904769" y="818000"/>
                    <a:pt x="1901581" y="816937"/>
                    <a:pt x="1895889" y="816558"/>
                  </a:cubicBezTo>
                  <a:cubicBezTo>
                    <a:pt x="1890196" y="816178"/>
                    <a:pt x="1886097" y="816027"/>
                    <a:pt x="1883593" y="816102"/>
                  </a:cubicBezTo>
                  <a:cubicBezTo>
                    <a:pt x="1885262" y="798569"/>
                    <a:pt x="1891942" y="778986"/>
                    <a:pt x="1903631" y="757354"/>
                  </a:cubicBezTo>
                  <a:cubicBezTo>
                    <a:pt x="1915320" y="735722"/>
                    <a:pt x="1921999" y="718872"/>
                    <a:pt x="1923669" y="706803"/>
                  </a:cubicBezTo>
                  <a:cubicBezTo>
                    <a:pt x="1908488" y="709839"/>
                    <a:pt x="1895130" y="714697"/>
                    <a:pt x="1883593" y="721376"/>
                  </a:cubicBezTo>
                  <a:cubicBezTo>
                    <a:pt x="1882985" y="737316"/>
                    <a:pt x="1880556" y="750978"/>
                    <a:pt x="1876306" y="762363"/>
                  </a:cubicBezTo>
                  <a:cubicBezTo>
                    <a:pt x="1872055" y="773749"/>
                    <a:pt x="1869626" y="785590"/>
                    <a:pt x="1869019" y="797886"/>
                  </a:cubicBezTo>
                  <a:cubicBezTo>
                    <a:pt x="1869930" y="808967"/>
                    <a:pt x="1869930" y="817772"/>
                    <a:pt x="1869019" y="824300"/>
                  </a:cubicBezTo>
                  <a:cubicBezTo>
                    <a:pt x="1868108" y="830827"/>
                    <a:pt x="1860822" y="834167"/>
                    <a:pt x="1847159" y="834319"/>
                  </a:cubicBezTo>
                  <a:cubicBezTo>
                    <a:pt x="1841998" y="844035"/>
                    <a:pt x="1833193" y="861036"/>
                    <a:pt x="1820745" y="885325"/>
                  </a:cubicBezTo>
                  <a:cubicBezTo>
                    <a:pt x="1808297" y="909614"/>
                    <a:pt x="1801314" y="926616"/>
                    <a:pt x="1799796" y="936332"/>
                  </a:cubicBezTo>
                  <a:cubicBezTo>
                    <a:pt x="1791903" y="946958"/>
                    <a:pt x="1784009" y="957584"/>
                    <a:pt x="1776115" y="968210"/>
                  </a:cubicBezTo>
                  <a:cubicBezTo>
                    <a:pt x="1768221" y="978837"/>
                    <a:pt x="1763970" y="991285"/>
                    <a:pt x="1763363" y="1005554"/>
                  </a:cubicBezTo>
                  <a:lnTo>
                    <a:pt x="1748790" y="1038344"/>
                  </a:lnTo>
                  <a:cubicBezTo>
                    <a:pt x="1743553" y="1042215"/>
                    <a:pt x="1740365" y="1047225"/>
                    <a:pt x="1739226" y="1053373"/>
                  </a:cubicBezTo>
                  <a:cubicBezTo>
                    <a:pt x="1738087" y="1059521"/>
                    <a:pt x="1737632" y="1065441"/>
                    <a:pt x="1737860" y="1071134"/>
                  </a:cubicBezTo>
                  <a:cubicBezTo>
                    <a:pt x="1736038" y="1087529"/>
                    <a:pt x="1728752" y="1103924"/>
                    <a:pt x="1716000" y="1120319"/>
                  </a:cubicBezTo>
                  <a:cubicBezTo>
                    <a:pt x="1703248" y="1136714"/>
                    <a:pt x="1695962" y="1153109"/>
                    <a:pt x="1694140" y="1169504"/>
                  </a:cubicBezTo>
                  <a:lnTo>
                    <a:pt x="1654064" y="1191363"/>
                  </a:lnTo>
                  <a:lnTo>
                    <a:pt x="1650420" y="1231440"/>
                  </a:lnTo>
                  <a:lnTo>
                    <a:pt x="1624917" y="1260587"/>
                  </a:lnTo>
                  <a:cubicBezTo>
                    <a:pt x="1623855" y="1292769"/>
                    <a:pt x="1619604" y="1321308"/>
                    <a:pt x="1612166" y="1346204"/>
                  </a:cubicBezTo>
                  <a:cubicBezTo>
                    <a:pt x="1604727" y="1371100"/>
                    <a:pt x="1600477" y="1395996"/>
                    <a:pt x="1599414" y="1420892"/>
                  </a:cubicBezTo>
                  <a:cubicBezTo>
                    <a:pt x="1599869" y="1437970"/>
                    <a:pt x="1597137" y="1447534"/>
                    <a:pt x="1591217" y="1449583"/>
                  </a:cubicBezTo>
                  <a:cubicBezTo>
                    <a:pt x="1585296" y="1451633"/>
                    <a:pt x="1573455" y="1452999"/>
                    <a:pt x="1555694" y="1453682"/>
                  </a:cubicBezTo>
                  <a:cubicBezTo>
                    <a:pt x="1560476" y="1460134"/>
                    <a:pt x="1564575" y="1468179"/>
                    <a:pt x="1567991" y="1477819"/>
                  </a:cubicBezTo>
                  <a:cubicBezTo>
                    <a:pt x="1571406" y="1487458"/>
                    <a:pt x="1567308" y="1492772"/>
                    <a:pt x="1555694" y="1493758"/>
                  </a:cubicBezTo>
                  <a:cubicBezTo>
                    <a:pt x="1553341" y="1493607"/>
                    <a:pt x="1549850" y="1493910"/>
                    <a:pt x="1545220" y="1494669"/>
                  </a:cubicBezTo>
                  <a:cubicBezTo>
                    <a:pt x="1540590" y="1495428"/>
                    <a:pt x="1538009" y="1497553"/>
                    <a:pt x="1537478" y="1501045"/>
                  </a:cubicBezTo>
                  <a:cubicBezTo>
                    <a:pt x="1538768" y="1506965"/>
                    <a:pt x="1545296" y="1513341"/>
                    <a:pt x="1557060" y="1520172"/>
                  </a:cubicBezTo>
                  <a:cubicBezTo>
                    <a:pt x="1568825" y="1527004"/>
                    <a:pt x="1578086" y="1531558"/>
                    <a:pt x="1584841" y="1533835"/>
                  </a:cubicBezTo>
                  <a:cubicBezTo>
                    <a:pt x="1593873" y="1524423"/>
                    <a:pt x="1600401" y="1513189"/>
                    <a:pt x="1604424" y="1500134"/>
                  </a:cubicBezTo>
                  <a:cubicBezTo>
                    <a:pt x="1608447" y="1487079"/>
                    <a:pt x="1610420" y="1474024"/>
                    <a:pt x="1610344" y="1460969"/>
                  </a:cubicBezTo>
                  <a:cubicBezTo>
                    <a:pt x="1620667" y="1450646"/>
                    <a:pt x="1625525" y="1438502"/>
                    <a:pt x="1624917" y="1424536"/>
                  </a:cubicBezTo>
                  <a:lnTo>
                    <a:pt x="1639491" y="1391746"/>
                  </a:lnTo>
                  <a:cubicBezTo>
                    <a:pt x="1639414" y="1389545"/>
                    <a:pt x="1639566" y="1386660"/>
                    <a:pt x="1639946" y="1383093"/>
                  </a:cubicBezTo>
                  <a:cubicBezTo>
                    <a:pt x="1640325" y="1379526"/>
                    <a:pt x="1641388" y="1377552"/>
                    <a:pt x="1643134" y="1377172"/>
                  </a:cubicBezTo>
                  <a:cubicBezTo>
                    <a:pt x="1650572" y="1378463"/>
                    <a:pt x="1656644" y="1384990"/>
                    <a:pt x="1661350" y="1396755"/>
                  </a:cubicBezTo>
                  <a:cubicBezTo>
                    <a:pt x="1666056" y="1408520"/>
                    <a:pt x="1668485" y="1417780"/>
                    <a:pt x="1668637" y="1424536"/>
                  </a:cubicBezTo>
                  <a:cubicBezTo>
                    <a:pt x="1668789" y="1426585"/>
                    <a:pt x="1668485" y="1428862"/>
                    <a:pt x="1667726" y="1431367"/>
                  </a:cubicBezTo>
                  <a:cubicBezTo>
                    <a:pt x="1666967" y="1433872"/>
                    <a:pt x="1664842" y="1435238"/>
                    <a:pt x="1661350" y="1435465"/>
                  </a:cubicBezTo>
                  <a:cubicBezTo>
                    <a:pt x="1657631" y="1451253"/>
                    <a:pt x="1651407" y="1469773"/>
                    <a:pt x="1642678" y="1491026"/>
                  </a:cubicBezTo>
                  <a:cubicBezTo>
                    <a:pt x="1633950" y="1512279"/>
                    <a:pt x="1623172" y="1528977"/>
                    <a:pt x="1610344" y="1541121"/>
                  </a:cubicBezTo>
                  <a:cubicBezTo>
                    <a:pt x="1609889" y="1547953"/>
                    <a:pt x="1608067" y="1553418"/>
                    <a:pt x="1604879" y="1557516"/>
                  </a:cubicBezTo>
                  <a:cubicBezTo>
                    <a:pt x="1601691" y="1561615"/>
                    <a:pt x="1599869" y="1567080"/>
                    <a:pt x="1599414" y="1573911"/>
                  </a:cubicBezTo>
                  <a:cubicBezTo>
                    <a:pt x="1593949" y="1586891"/>
                    <a:pt x="1587573" y="1600098"/>
                    <a:pt x="1580287" y="1613532"/>
                  </a:cubicBezTo>
                  <a:cubicBezTo>
                    <a:pt x="1573000" y="1626967"/>
                    <a:pt x="1564803" y="1639263"/>
                    <a:pt x="1555694" y="1650421"/>
                  </a:cubicBezTo>
                  <a:cubicBezTo>
                    <a:pt x="1555694" y="1654368"/>
                    <a:pt x="1554784" y="1658315"/>
                    <a:pt x="1552962" y="1662262"/>
                  </a:cubicBezTo>
                  <a:cubicBezTo>
                    <a:pt x="1551140" y="1666209"/>
                    <a:pt x="1548408" y="1668334"/>
                    <a:pt x="1544764" y="1668638"/>
                  </a:cubicBezTo>
                  <a:cubicBezTo>
                    <a:pt x="1541121" y="1668182"/>
                    <a:pt x="1538389" y="1665450"/>
                    <a:pt x="1536567" y="1660440"/>
                  </a:cubicBezTo>
                  <a:cubicBezTo>
                    <a:pt x="1534745" y="1655430"/>
                    <a:pt x="1533835" y="1650876"/>
                    <a:pt x="1533835" y="1646778"/>
                  </a:cubicBezTo>
                  <a:cubicBezTo>
                    <a:pt x="1534669" y="1632660"/>
                    <a:pt x="1533910" y="1623551"/>
                    <a:pt x="1531557" y="1619453"/>
                  </a:cubicBezTo>
                  <a:cubicBezTo>
                    <a:pt x="1529204" y="1615354"/>
                    <a:pt x="1520248" y="1613532"/>
                    <a:pt x="1504688" y="1613988"/>
                  </a:cubicBezTo>
                  <a:cubicBezTo>
                    <a:pt x="1512430" y="1604500"/>
                    <a:pt x="1519717" y="1593418"/>
                    <a:pt x="1526548" y="1580743"/>
                  </a:cubicBezTo>
                  <a:cubicBezTo>
                    <a:pt x="1533379" y="1568067"/>
                    <a:pt x="1537022" y="1556074"/>
                    <a:pt x="1537478" y="1544765"/>
                  </a:cubicBezTo>
                  <a:cubicBezTo>
                    <a:pt x="1537478" y="1537478"/>
                    <a:pt x="1533835" y="1533835"/>
                    <a:pt x="1526548" y="1533835"/>
                  </a:cubicBezTo>
                  <a:lnTo>
                    <a:pt x="1504688" y="1573911"/>
                  </a:lnTo>
                  <a:cubicBezTo>
                    <a:pt x="1504688" y="1581198"/>
                    <a:pt x="1501045" y="1584841"/>
                    <a:pt x="1493758" y="1584841"/>
                  </a:cubicBezTo>
                  <a:cubicBezTo>
                    <a:pt x="1489811" y="1584538"/>
                    <a:pt x="1484954" y="1582413"/>
                    <a:pt x="1479185" y="1578465"/>
                  </a:cubicBezTo>
                  <a:cubicBezTo>
                    <a:pt x="1473416" y="1574519"/>
                    <a:pt x="1468559" y="1570572"/>
                    <a:pt x="1464611" y="1566625"/>
                  </a:cubicBezTo>
                  <a:cubicBezTo>
                    <a:pt x="1466737" y="1573380"/>
                    <a:pt x="1467040" y="1582640"/>
                    <a:pt x="1465522" y="1594405"/>
                  </a:cubicBezTo>
                  <a:cubicBezTo>
                    <a:pt x="1464004" y="1606170"/>
                    <a:pt x="1458843" y="1612697"/>
                    <a:pt x="1450038" y="1613988"/>
                  </a:cubicBezTo>
                  <a:lnTo>
                    <a:pt x="1435465" y="1639491"/>
                  </a:lnTo>
                  <a:cubicBezTo>
                    <a:pt x="1436072" y="1654672"/>
                    <a:pt x="1431215" y="1668030"/>
                    <a:pt x="1420892" y="1679567"/>
                  </a:cubicBezTo>
                  <a:lnTo>
                    <a:pt x="1406318" y="1668638"/>
                  </a:lnTo>
                  <a:lnTo>
                    <a:pt x="1391745" y="1679567"/>
                  </a:lnTo>
                  <a:cubicBezTo>
                    <a:pt x="1385901" y="1694596"/>
                    <a:pt x="1380284" y="1710991"/>
                    <a:pt x="1374895" y="1728752"/>
                  </a:cubicBezTo>
                  <a:cubicBezTo>
                    <a:pt x="1369506" y="1746513"/>
                    <a:pt x="1366622" y="1762908"/>
                    <a:pt x="1366242" y="1777937"/>
                  </a:cubicBezTo>
                  <a:lnTo>
                    <a:pt x="1377172" y="1781580"/>
                  </a:lnTo>
                  <a:cubicBezTo>
                    <a:pt x="1388709" y="1782187"/>
                    <a:pt x="1394781" y="1777330"/>
                    <a:pt x="1395389" y="1767007"/>
                  </a:cubicBezTo>
                  <a:cubicBezTo>
                    <a:pt x="1399184" y="1767007"/>
                    <a:pt x="1402523" y="1766096"/>
                    <a:pt x="1405408" y="1764274"/>
                  </a:cubicBezTo>
                  <a:cubicBezTo>
                    <a:pt x="1408292" y="1762453"/>
                    <a:pt x="1409810" y="1759720"/>
                    <a:pt x="1409962" y="1756077"/>
                  </a:cubicBezTo>
                  <a:cubicBezTo>
                    <a:pt x="1409506" y="1750536"/>
                    <a:pt x="1409506" y="1746134"/>
                    <a:pt x="1409962" y="1742870"/>
                  </a:cubicBezTo>
                  <a:cubicBezTo>
                    <a:pt x="1410417" y="1739606"/>
                    <a:pt x="1414060" y="1737936"/>
                    <a:pt x="1420892" y="1737860"/>
                  </a:cubicBezTo>
                  <a:cubicBezTo>
                    <a:pt x="1421499" y="1729359"/>
                    <a:pt x="1425750" y="1719037"/>
                    <a:pt x="1433643" y="1706892"/>
                  </a:cubicBezTo>
                  <a:cubicBezTo>
                    <a:pt x="1441537" y="1694748"/>
                    <a:pt x="1449431" y="1688069"/>
                    <a:pt x="1457325" y="1686854"/>
                  </a:cubicBezTo>
                  <a:cubicBezTo>
                    <a:pt x="1460816" y="1687082"/>
                    <a:pt x="1462941" y="1688448"/>
                    <a:pt x="1463701" y="1690953"/>
                  </a:cubicBezTo>
                  <a:cubicBezTo>
                    <a:pt x="1464460" y="1693458"/>
                    <a:pt x="1464763" y="1695735"/>
                    <a:pt x="1464611" y="1697784"/>
                  </a:cubicBezTo>
                  <a:cubicBezTo>
                    <a:pt x="1464991" y="1703401"/>
                    <a:pt x="1465143" y="1714027"/>
                    <a:pt x="1465067" y="1729663"/>
                  </a:cubicBezTo>
                  <a:cubicBezTo>
                    <a:pt x="1464991" y="1745299"/>
                    <a:pt x="1462410" y="1754104"/>
                    <a:pt x="1457325" y="1756077"/>
                  </a:cubicBezTo>
                  <a:cubicBezTo>
                    <a:pt x="1453454" y="1755773"/>
                    <a:pt x="1449355" y="1753648"/>
                    <a:pt x="1445029" y="1749701"/>
                  </a:cubicBezTo>
                  <a:cubicBezTo>
                    <a:pt x="1440702" y="1745754"/>
                    <a:pt x="1437514" y="1741807"/>
                    <a:pt x="1435465" y="1737860"/>
                  </a:cubicBezTo>
                  <a:cubicBezTo>
                    <a:pt x="1434858" y="1746665"/>
                    <a:pt x="1432429" y="1754559"/>
                    <a:pt x="1428179" y="1761542"/>
                  </a:cubicBezTo>
                  <a:cubicBezTo>
                    <a:pt x="1423928" y="1768525"/>
                    <a:pt x="1421499" y="1776419"/>
                    <a:pt x="1420892" y="1785223"/>
                  </a:cubicBezTo>
                  <a:cubicBezTo>
                    <a:pt x="1420968" y="1789019"/>
                    <a:pt x="1421727" y="1793269"/>
                    <a:pt x="1423169" y="1797975"/>
                  </a:cubicBezTo>
                  <a:cubicBezTo>
                    <a:pt x="1424611" y="1802681"/>
                    <a:pt x="1426281" y="1806932"/>
                    <a:pt x="1428179" y="1810727"/>
                  </a:cubicBezTo>
                  <a:cubicBezTo>
                    <a:pt x="1415427" y="1812093"/>
                    <a:pt x="1409051" y="1817558"/>
                    <a:pt x="1409051" y="1827121"/>
                  </a:cubicBezTo>
                  <a:cubicBezTo>
                    <a:pt x="1409051" y="1836685"/>
                    <a:pt x="1404497" y="1842150"/>
                    <a:pt x="1395389" y="1843516"/>
                  </a:cubicBezTo>
                  <a:lnTo>
                    <a:pt x="1395389" y="1883593"/>
                  </a:lnTo>
                  <a:lnTo>
                    <a:pt x="1406318" y="1869020"/>
                  </a:lnTo>
                  <a:lnTo>
                    <a:pt x="1406318" y="1843516"/>
                  </a:lnTo>
                  <a:lnTo>
                    <a:pt x="1446395" y="1843516"/>
                  </a:lnTo>
                  <a:lnTo>
                    <a:pt x="1442752" y="1858090"/>
                  </a:lnTo>
                  <a:cubicBezTo>
                    <a:pt x="1431442" y="1859001"/>
                    <a:pt x="1428558" y="1863555"/>
                    <a:pt x="1434099" y="1871752"/>
                  </a:cubicBezTo>
                  <a:cubicBezTo>
                    <a:pt x="1439640" y="1879950"/>
                    <a:pt x="1444953" y="1886325"/>
                    <a:pt x="1450038" y="1890879"/>
                  </a:cubicBezTo>
                  <a:cubicBezTo>
                    <a:pt x="1449279" y="1898242"/>
                    <a:pt x="1445332" y="1909931"/>
                    <a:pt x="1438197" y="1925947"/>
                  </a:cubicBezTo>
                  <a:cubicBezTo>
                    <a:pt x="1431063" y="1941962"/>
                    <a:pt x="1425294" y="1950919"/>
                    <a:pt x="1420892" y="1952816"/>
                  </a:cubicBezTo>
                  <a:cubicBezTo>
                    <a:pt x="1421423" y="1965188"/>
                    <a:pt x="1420360" y="1973233"/>
                    <a:pt x="1417704" y="1976953"/>
                  </a:cubicBezTo>
                  <a:cubicBezTo>
                    <a:pt x="1415047" y="1980672"/>
                    <a:pt x="1407609" y="1982342"/>
                    <a:pt x="1395389" y="1981963"/>
                  </a:cubicBezTo>
                  <a:lnTo>
                    <a:pt x="1395389" y="2022039"/>
                  </a:lnTo>
                  <a:cubicBezTo>
                    <a:pt x="1384383" y="2016346"/>
                    <a:pt x="1374515" y="2008604"/>
                    <a:pt x="1365787" y="1998813"/>
                  </a:cubicBezTo>
                  <a:cubicBezTo>
                    <a:pt x="1357058" y="1989021"/>
                    <a:pt x="1349923" y="1978547"/>
                    <a:pt x="1344382" y="1967389"/>
                  </a:cubicBezTo>
                  <a:cubicBezTo>
                    <a:pt x="1340132" y="1967997"/>
                    <a:pt x="1337703" y="1966782"/>
                    <a:pt x="1337096" y="1963746"/>
                  </a:cubicBezTo>
                  <a:cubicBezTo>
                    <a:pt x="1337096" y="1953423"/>
                    <a:pt x="1340739" y="1944922"/>
                    <a:pt x="1348026" y="1938243"/>
                  </a:cubicBezTo>
                  <a:cubicBezTo>
                    <a:pt x="1342636" y="1942189"/>
                    <a:pt x="1337020" y="1946136"/>
                    <a:pt x="1331175" y="1950083"/>
                  </a:cubicBezTo>
                  <a:cubicBezTo>
                    <a:pt x="1325331" y="1954031"/>
                    <a:pt x="1318803" y="1956155"/>
                    <a:pt x="1311592" y="1956459"/>
                  </a:cubicBezTo>
                  <a:cubicBezTo>
                    <a:pt x="1309695" y="1956232"/>
                    <a:pt x="1308025" y="1954865"/>
                    <a:pt x="1306583" y="1952360"/>
                  </a:cubicBezTo>
                  <a:cubicBezTo>
                    <a:pt x="1305141" y="1949856"/>
                    <a:pt x="1304382" y="1947579"/>
                    <a:pt x="1304306" y="1945529"/>
                  </a:cubicBezTo>
                  <a:lnTo>
                    <a:pt x="1289733" y="1952816"/>
                  </a:lnTo>
                  <a:cubicBezTo>
                    <a:pt x="1282598" y="1953043"/>
                    <a:pt x="1277740" y="1955321"/>
                    <a:pt x="1275159" y="1959647"/>
                  </a:cubicBezTo>
                  <a:cubicBezTo>
                    <a:pt x="1272579" y="1963974"/>
                    <a:pt x="1271364" y="1968983"/>
                    <a:pt x="1271516" y="1974676"/>
                  </a:cubicBezTo>
                  <a:lnTo>
                    <a:pt x="1271516" y="1981963"/>
                  </a:lnTo>
                  <a:cubicBezTo>
                    <a:pt x="1271061" y="1976573"/>
                    <a:pt x="1268328" y="1972778"/>
                    <a:pt x="1263319" y="1970577"/>
                  </a:cubicBezTo>
                  <a:cubicBezTo>
                    <a:pt x="1258309" y="1968376"/>
                    <a:pt x="1253755" y="1967313"/>
                    <a:pt x="1249656" y="1967389"/>
                  </a:cubicBezTo>
                  <a:lnTo>
                    <a:pt x="1260586" y="1981963"/>
                  </a:lnTo>
                  <a:cubicBezTo>
                    <a:pt x="1261193" y="2001621"/>
                    <a:pt x="1263622" y="2019686"/>
                    <a:pt x="1267873" y="2036156"/>
                  </a:cubicBezTo>
                  <a:cubicBezTo>
                    <a:pt x="1272123" y="2052627"/>
                    <a:pt x="1274552" y="2069782"/>
                    <a:pt x="1275159" y="2087618"/>
                  </a:cubicBezTo>
                  <a:cubicBezTo>
                    <a:pt x="1265140" y="2088529"/>
                    <a:pt x="1261497" y="2093083"/>
                    <a:pt x="1264229" y="2101281"/>
                  </a:cubicBezTo>
                  <a:cubicBezTo>
                    <a:pt x="1266962" y="2109478"/>
                    <a:pt x="1270605" y="2115854"/>
                    <a:pt x="1275159" y="2120408"/>
                  </a:cubicBezTo>
                  <a:lnTo>
                    <a:pt x="1300663" y="2131338"/>
                  </a:lnTo>
                  <a:lnTo>
                    <a:pt x="1304306" y="2098548"/>
                  </a:lnTo>
                  <a:cubicBezTo>
                    <a:pt x="1304306" y="2091110"/>
                    <a:pt x="1303395" y="2083216"/>
                    <a:pt x="1301573" y="2074867"/>
                  </a:cubicBezTo>
                  <a:cubicBezTo>
                    <a:pt x="1299752" y="2066517"/>
                    <a:pt x="1297019" y="2058624"/>
                    <a:pt x="1293376" y="2051185"/>
                  </a:cubicBezTo>
                  <a:cubicBezTo>
                    <a:pt x="1294590" y="2045948"/>
                    <a:pt x="1300359" y="2042760"/>
                    <a:pt x="1310682" y="2041622"/>
                  </a:cubicBezTo>
                  <a:cubicBezTo>
                    <a:pt x="1321004" y="2040483"/>
                    <a:pt x="1328595" y="2040028"/>
                    <a:pt x="1333452" y="2040256"/>
                  </a:cubicBezTo>
                  <a:lnTo>
                    <a:pt x="1340739" y="2000179"/>
                  </a:lnTo>
                  <a:lnTo>
                    <a:pt x="1366242" y="2036612"/>
                  </a:lnTo>
                  <a:cubicBezTo>
                    <a:pt x="1362143" y="2050654"/>
                    <a:pt x="1353035" y="2077220"/>
                    <a:pt x="1338917" y="2116310"/>
                  </a:cubicBezTo>
                  <a:cubicBezTo>
                    <a:pt x="1324799" y="2155399"/>
                    <a:pt x="1308405" y="2177411"/>
                    <a:pt x="1289733" y="2182345"/>
                  </a:cubicBezTo>
                  <a:cubicBezTo>
                    <a:pt x="1289353" y="2189403"/>
                    <a:pt x="1286469" y="2199878"/>
                    <a:pt x="1281080" y="2213768"/>
                  </a:cubicBezTo>
                  <a:cubicBezTo>
                    <a:pt x="1275691" y="2227658"/>
                    <a:pt x="1270074" y="2235400"/>
                    <a:pt x="1264229" y="2236994"/>
                  </a:cubicBezTo>
                  <a:cubicBezTo>
                    <a:pt x="1262484" y="2236767"/>
                    <a:pt x="1261421" y="2235400"/>
                    <a:pt x="1261041" y="2232896"/>
                  </a:cubicBezTo>
                  <a:cubicBezTo>
                    <a:pt x="1260662" y="2230391"/>
                    <a:pt x="1260510" y="2228114"/>
                    <a:pt x="1260586" y="2226065"/>
                  </a:cubicBezTo>
                  <a:cubicBezTo>
                    <a:pt x="1248973" y="2225305"/>
                    <a:pt x="1244874" y="2221358"/>
                    <a:pt x="1248290" y="2214223"/>
                  </a:cubicBezTo>
                  <a:cubicBezTo>
                    <a:pt x="1251705" y="2207089"/>
                    <a:pt x="1255804" y="2201320"/>
                    <a:pt x="1260586" y="2196918"/>
                  </a:cubicBezTo>
                  <a:lnTo>
                    <a:pt x="1246013" y="2164128"/>
                  </a:lnTo>
                  <a:lnTo>
                    <a:pt x="1260586" y="2134982"/>
                  </a:lnTo>
                  <a:cubicBezTo>
                    <a:pt x="1260662" y="2131187"/>
                    <a:pt x="1259599" y="2127847"/>
                    <a:pt x="1257398" y="2124963"/>
                  </a:cubicBezTo>
                  <a:cubicBezTo>
                    <a:pt x="1255197" y="2122078"/>
                    <a:pt x="1251402" y="2120560"/>
                    <a:pt x="1246013" y="2120408"/>
                  </a:cubicBezTo>
                  <a:lnTo>
                    <a:pt x="1235083" y="2124052"/>
                  </a:lnTo>
                  <a:cubicBezTo>
                    <a:pt x="1233868" y="2138018"/>
                    <a:pt x="1229011" y="2150162"/>
                    <a:pt x="1220510" y="2160485"/>
                  </a:cubicBezTo>
                  <a:cubicBezTo>
                    <a:pt x="1212009" y="2170807"/>
                    <a:pt x="1207151" y="2182952"/>
                    <a:pt x="1205936" y="2196918"/>
                  </a:cubicBezTo>
                  <a:cubicBezTo>
                    <a:pt x="1193640" y="2211871"/>
                    <a:pt x="1182710" y="2228417"/>
                    <a:pt x="1173147" y="2246558"/>
                  </a:cubicBezTo>
                  <a:cubicBezTo>
                    <a:pt x="1163583" y="2264699"/>
                    <a:pt x="1152653" y="2282156"/>
                    <a:pt x="1140357" y="2298930"/>
                  </a:cubicBezTo>
                  <a:cubicBezTo>
                    <a:pt x="1138535" y="2307887"/>
                    <a:pt x="1134892" y="2320031"/>
                    <a:pt x="1129427" y="2335364"/>
                  </a:cubicBezTo>
                  <a:cubicBezTo>
                    <a:pt x="1123962" y="2350696"/>
                    <a:pt x="1116675" y="2359197"/>
                    <a:pt x="1107567" y="2360867"/>
                  </a:cubicBezTo>
                  <a:cubicBezTo>
                    <a:pt x="1107795" y="2363675"/>
                    <a:pt x="1109161" y="2368988"/>
                    <a:pt x="1111666" y="2376807"/>
                  </a:cubicBezTo>
                  <a:cubicBezTo>
                    <a:pt x="1114170" y="2384624"/>
                    <a:pt x="1116448" y="2389027"/>
                    <a:pt x="1118497" y="2390013"/>
                  </a:cubicBezTo>
                  <a:cubicBezTo>
                    <a:pt x="1120243" y="2389558"/>
                    <a:pt x="1121305" y="2387736"/>
                    <a:pt x="1121685" y="2384548"/>
                  </a:cubicBezTo>
                  <a:cubicBezTo>
                    <a:pt x="1122064" y="2381360"/>
                    <a:pt x="1122216" y="2379539"/>
                    <a:pt x="1122140" y="2379084"/>
                  </a:cubicBezTo>
                  <a:cubicBezTo>
                    <a:pt x="1133905" y="2357375"/>
                    <a:pt x="1146808" y="2335212"/>
                    <a:pt x="1160850" y="2312593"/>
                  </a:cubicBezTo>
                  <a:cubicBezTo>
                    <a:pt x="1174892" y="2289974"/>
                    <a:pt x="1185063" y="2265989"/>
                    <a:pt x="1191363" y="2240637"/>
                  </a:cubicBezTo>
                  <a:lnTo>
                    <a:pt x="1209580" y="2240637"/>
                  </a:lnTo>
                  <a:cubicBezTo>
                    <a:pt x="1218081" y="2240182"/>
                    <a:pt x="1228403" y="2241093"/>
                    <a:pt x="1240548" y="2243370"/>
                  </a:cubicBezTo>
                  <a:cubicBezTo>
                    <a:pt x="1252692" y="2245647"/>
                    <a:pt x="1259372" y="2252023"/>
                    <a:pt x="1260586" y="2262497"/>
                  </a:cubicBezTo>
                  <a:cubicBezTo>
                    <a:pt x="1260282" y="2282308"/>
                    <a:pt x="1256336" y="2300069"/>
                    <a:pt x="1248745" y="2315781"/>
                  </a:cubicBezTo>
                  <a:cubicBezTo>
                    <a:pt x="1241155" y="2331493"/>
                    <a:pt x="1231743" y="2346521"/>
                    <a:pt x="1220510" y="2360867"/>
                  </a:cubicBezTo>
                  <a:cubicBezTo>
                    <a:pt x="1221648" y="2366484"/>
                    <a:pt x="1224836" y="2377110"/>
                    <a:pt x="1230073" y="2392746"/>
                  </a:cubicBezTo>
                  <a:cubicBezTo>
                    <a:pt x="1235311" y="2408382"/>
                    <a:pt x="1235766" y="2417187"/>
                    <a:pt x="1231440" y="2419160"/>
                  </a:cubicBezTo>
                  <a:cubicBezTo>
                    <a:pt x="1226050" y="2419008"/>
                    <a:pt x="1221344" y="2417490"/>
                    <a:pt x="1217322" y="2414606"/>
                  </a:cubicBezTo>
                  <a:cubicBezTo>
                    <a:pt x="1213299" y="2411721"/>
                    <a:pt x="1209504" y="2408382"/>
                    <a:pt x="1205936" y="2404587"/>
                  </a:cubicBezTo>
                  <a:cubicBezTo>
                    <a:pt x="1205936" y="2417945"/>
                    <a:pt x="1204115" y="2432215"/>
                    <a:pt x="1200471" y="2447396"/>
                  </a:cubicBezTo>
                  <a:cubicBezTo>
                    <a:pt x="1196828" y="2462576"/>
                    <a:pt x="1191363" y="2475024"/>
                    <a:pt x="1184076" y="2484739"/>
                  </a:cubicBezTo>
                  <a:lnTo>
                    <a:pt x="1165860" y="2455593"/>
                  </a:lnTo>
                  <a:lnTo>
                    <a:pt x="1176790" y="2419160"/>
                  </a:lnTo>
                  <a:cubicBezTo>
                    <a:pt x="1174740" y="2417338"/>
                    <a:pt x="1172463" y="2415516"/>
                    <a:pt x="1169959" y="2413695"/>
                  </a:cubicBezTo>
                  <a:cubicBezTo>
                    <a:pt x="1167454" y="2411873"/>
                    <a:pt x="1166088" y="2410052"/>
                    <a:pt x="1165860" y="2408230"/>
                  </a:cubicBezTo>
                  <a:cubicBezTo>
                    <a:pt x="1166695" y="2404739"/>
                    <a:pt x="1170490" y="2402613"/>
                    <a:pt x="1177245" y="2401854"/>
                  </a:cubicBezTo>
                  <a:cubicBezTo>
                    <a:pt x="1184001" y="2401095"/>
                    <a:pt x="1188706" y="2400792"/>
                    <a:pt x="1191363" y="2400943"/>
                  </a:cubicBezTo>
                  <a:cubicBezTo>
                    <a:pt x="1191591" y="2389862"/>
                    <a:pt x="1193868" y="2378324"/>
                    <a:pt x="1198194" y="2366332"/>
                  </a:cubicBezTo>
                  <a:cubicBezTo>
                    <a:pt x="1202521" y="2354339"/>
                    <a:pt x="1207530" y="2342802"/>
                    <a:pt x="1213223" y="2331720"/>
                  </a:cubicBezTo>
                  <a:lnTo>
                    <a:pt x="1209580" y="2317147"/>
                  </a:lnTo>
                  <a:lnTo>
                    <a:pt x="1195006" y="2298930"/>
                  </a:lnTo>
                  <a:lnTo>
                    <a:pt x="1173147" y="2317147"/>
                  </a:lnTo>
                  <a:lnTo>
                    <a:pt x="1162217" y="2400943"/>
                  </a:lnTo>
                  <a:cubicBezTo>
                    <a:pt x="1149237" y="2411418"/>
                    <a:pt x="1137852" y="2426902"/>
                    <a:pt x="1128060" y="2447396"/>
                  </a:cubicBezTo>
                  <a:cubicBezTo>
                    <a:pt x="1118269" y="2467889"/>
                    <a:pt x="1111438" y="2485195"/>
                    <a:pt x="1107567" y="2499313"/>
                  </a:cubicBezTo>
                  <a:cubicBezTo>
                    <a:pt x="1106960" y="2513810"/>
                    <a:pt x="1103620" y="2527624"/>
                    <a:pt x="1097548" y="2540755"/>
                  </a:cubicBezTo>
                  <a:cubicBezTo>
                    <a:pt x="1091476" y="2553886"/>
                    <a:pt x="1086314" y="2566790"/>
                    <a:pt x="1082064" y="2579466"/>
                  </a:cubicBezTo>
                  <a:lnTo>
                    <a:pt x="1031057" y="2634115"/>
                  </a:lnTo>
                  <a:lnTo>
                    <a:pt x="1001911" y="2714268"/>
                  </a:lnTo>
                  <a:cubicBezTo>
                    <a:pt x="999710" y="2714116"/>
                    <a:pt x="996826" y="2714420"/>
                    <a:pt x="993258" y="2715179"/>
                  </a:cubicBezTo>
                  <a:cubicBezTo>
                    <a:pt x="989691" y="2715938"/>
                    <a:pt x="987717" y="2718064"/>
                    <a:pt x="987338" y="2721555"/>
                  </a:cubicBezTo>
                  <a:cubicBezTo>
                    <a:pt x="987717" y="2725274"/>
                    <a:pt x="989691" y="2728765"/>
                    <a:pt x="993258" y="2732030"/>
                  </a:cubicBezTo>
                  <a:cubicBezTo>
                    <a:pt x="996826" y="2735293"/>
                    <a:pt x="999710" y="2737874"/>
                    <a:pt x="1001911" y="2739772"/>
                  </a:cubicBezTo>
                  <a:lnTo>
                    <a:pt x="961834" y="2761631"/>
                  </a:lnTo>
                  <a:lnTo>
                    <a:pt x="932688" y="2761631"/>
                  </a:lnTo>
                  <a:cubicBezTo>
                    <a:pt x="933447" y="2746223"/>
                    <a:pt x="935572" y="2731498"/>
                    <a:pt x="939064" y="2717456"/>
                  </a:cubicBezTo>
                  <a:cubicBezTo>
                    <a:pt x="942555" y="2703414"/>
                    <a:pt x="942859" y="2684135"/>
                    <a:pt x="939975" y="2659618"/>
                  </a:cubicBezTo>
                  <a:lnTo>
                    <a:pt x="918115" y="2696052"/>
                  </a:lnTo>
                  <a:cubicBezTo>
                    <a:pt x="912726" y="2700075"/>
                    <a:pt x="908931" y="2705691"/>
                    <a:pt x="906729" y="2712902"/>
                  </a:cubicBezTo>
                  <a:cubicBezTo>
                    <a:pt x="904528" y="2720113"/>
                    <a:pt x="903466" y="2726640"/>
                    <a:pt x="903542" y="2732485"/>
                  </a:cubicBezTo>
                  <a:lnTo>
                    <a:pt x="852535" y="2787134"/>
                  </a:lnTo>
                  <a:cubicBezTo>
                    <a:pt x="829233" y="2789108"/>
                    <a:pt x="820277" y="2797002"/>
                    <a:pt x="825666" y="2810816"/>
                  </a:cubicBezTo>
                  <a:cubicBezTo>
                    <a:pt x="831055" y="2824630"/>
                    <a:pt x="826652" y="2832524"/>
                    <a:pt x="812459" y="2834498"/>
                  </a:cubicBezTo>
                  <a:lnTo>
                    <a:pt x="801529" y="2834498"/>
                  </a:lnTo>
                  <a:cubicBezTo>
                    <a:pt x="800922" y="2844896"/>
                    <a:pt x="798493" y="2853245"/>
                    <a:pt x="794242" y="2859545"/>
                  </a:cubicBezTo>
                  <a:cubicBezTo>
                    <a:pt x="789992" y="2865845"/>
                    <a:pt x="787563" y="2873284"/>
                    <a:pt x="786955" y="2881861"/>
                  </a:cubicBezTo>
                  <a:lnTo>
                    <a:pt x="757809" y="2903720"/>
                  </a:lnTo>
                  <a:cubicBezTo>
                    <a:pt x="750598" y="2903189"/>
                    <a:pt x="745892" y="2899698"/>
                    <a:pt x="743691" y="2893246"/>
                  </a:cubicBezTo>
                  <a:cubicBezTo>
                    <a:pt x="741490" y="2886794"/>
                    <a:pt x="741338" y="2880570"/>
                    <a:pt x="743236" y="2874574"/>
                  </a:cubicBezTo>
                  <a:cubicBezTo>
                    <a:pt x="739441" y="2874422"/>
                    <a:pt x="736101" y="2872904"/>
                    <a:pt x="733217" y="2870020"/>
                  </a:cubicBezTo>
                  <a:cubicBezTo>
                    <a:pt x="730332" y="2867135"/>
                    <a:pt x="728814" y="2863796"/>
                    <a:pt x="728663" y="2860001"/>
                  </a:cubicBezTo>
                  <a:cubicBezTo>
                    <a:pt x="729877" y="2844213"/>
                    <a:pt x="734735" y="2829336"/>
                    <a:pt x="743236" y="2815370"/>
                  </a:cubicBezTo>
                  <a:cubicBezTo>
                    <a:pt x="751737" y="2801404"/>
                    <a:pt x="756595" y="2784705"/>
                    <a:pt x="757809" y="2765275"/>
                  </a:cubicBezTo>
                  <a:cubicBezTo>
                    <a:pt x="757885" y="2764971"/>
                    <a:pt x="757733" y="2763757"/>
                    <a:pt x="757354" y="2761631"/>
                  </a:cubicBezTo>
                  <a:cubicBezTo>
                    <a:pt x="756974" y="2759506"/>
                    <a:pt x="755911" y="2758291"/>
                    <a:pt x="754166" y="2757988"/>
                  </a:cubicBezTo>
                  <a:cubicBezTo>
                    <a:pt x="751965" y="2758974"/>
                    <a:pt x="749080" y="2763377"/>
                    <a:pt x="745513" y="2771195"/>
                  </a:cubicBezTo>
                  <a:cubicBezTo>
                    <a:pt x="741945" y="2779013"/>
                    <a:pt x="739972" y="2784326"/>
                    <a:pt x="739592" y="2787134"/>
                  </a:cubicBezTo>
                  <a:cubicBezTo>
                    <a:pt x="736101" y="2788956"/>
                    <a:pt x="733976" y="2790778"/>
                    <a:pt x="733217" y="2792599"/>
                  </a:cubicBezTo>
                  <a:cubicBezTo>
                    <a:pt x="732458" y="2794421"/>
                    <a:pt x="732154" y="2796243"/>
                    <a:pt x="732306" y="2798065"/>
                  </a:cubicBezTo>
                  <a:cubicBezTo>
                    <a:pt x="732609" y="2805351"/>
                    <a:pt x="732002" y="2810816"/>
                    <a:pt x="730484" y="2814459"/>
                  </a:cubicBezTo>
                  <a:cubicBezTo>
                    <a:pt x="728966" y="2818103"/>
                    <a:pt x="724716" y="2819924"/>
                    <a:pt x="717733" y="2819924"/>
                  </a:cubicBezTo>
                  <a:cubicBezTo>
                    <a:pt x="710218" y="2825313"/>
                    <a:pt x="701565" y="2829109"/>
                    <a:pt x="691774" y="2831310"/>
                  </a:cubicBezTo>
                  <a:cubicBezTo>
                    <a:pt x="681983" y="2833511"/>
                    <a:pt x="672419" y="2834573"/>
                    <a:pt x="663083" y="2834498"/>
                  </a:cubicBezTo>
                  <a:lnTo>
                    <a:pt x="648510" y="2863644"/>
                  </a:lnTo>
                  <a:lnTo>
                    <a:pt x="633936" y="2870930"/>
                  </a:lnTo>
                  <a:lnTo>
                    <a:pt x="619363" y="2889147"/>
                  </a:lnTo>
                  <a:cubicBezTo>
                    <a:pt x="615416" y="2888919"/>
                    <a:pt x="611469" y="2889375"/>
                    <a:pt x="607522" y="2890514"/>
                  </a:cubicBezTo>
                  <a:cubicBezTo>
                    <a:pt x="603575" y="2891652"/>
                    <a:pt x="601450" y="2894840"/>
                    <a:pt x="601146" y="2900077"/>
                  </a:cubicBezTo>
                  <a:lnTo>
                    <a:pt x="604790" y="2921937"/>
                  </a:lnTo>
                  <a:lnTo>
                    <a:pt x="568357" y="2918294"/>
                  </a:lnTo>
                  <a:cubicBezTo>
                    <a:pt x="569799" y="2911083"/>
                    <a:pt x="573290" y="2900001"/>
                    <a:pt x="578831" y="2885048"/>
                  </a:cubicBezTo>
                  <a:cubicBezTo>
                    <a:pt x="584372" y="2870096"/>
                    <a:pt x="583309" y="2861747"/>
                    <a:pt x="575643" y="2860001"/>
                  </a:cubicBezTo>
                  <a:cubicBezTo>
                    <a:pt x="571772" y="2860380"/>
                    <a:pt x="567674" y="2862354"/>
                    <a:pt x="563347" y="2865921"/>
                  </a:cubicBezTo>
                  <a:cubicBezTo>
                    <a:pt x="559021" y="2869489"/>
                    <a:pt x="555833" y="2872373"/>
                    <a:pt x="553784" y="2874574"/>
                  </a:cubicBezTo>
                  <a:lnTo>
                    <a:pt x="546497" y="2918294"/>
                  </a:lnTo>
                  <a:lnTo>
                    <a:pt x="528280" y="2947440"/>
                  </a:lnTo>
                  <a:cubicBezTo>
                    <a:pt x="528128" y="2958370"/>
                    <a:pt x="525700" y="2968389"/>
                    <a:pt x="520994" y="2977498"/>
                  </a:cubicBezTo>
                  <a:cubicBezTo>
                    <a:pt x="516288" y="2986606"/>
                    <a:pt x="510216" y="2994803"/>
                    <a:pt x="502777" y="3002090"/>
                  </a:cubicBezTo>
                  <a:cubicBezTo>
                    <a:pt x="502170" y="3018030"/>
                    <a:pt x="499741" y="3031692"/>
                    <a:pt x="495490" y="3043077"/>
                  </a:cubicBezTo>
                  <a:cubicBezTo>
                    <a:pt x="491240" y="3054462"/>
                    <a:pt x="488811" y="3066303"/>
                    <a:pt x="488204" y="3078599"/>
                  </a:cubicBezTo>
                  <a:cubicBezTo>
                    <a:pt x="479020" y="3077992"/>
                    <a:pt x="471885" y="3078296"/>
                    <a:pt x="466799" y="3079510"/>
                  </a:cubicBezTo>
                  <a:cubicBezTo>
                    <a:pt x="461714" y="3080725"/>
                    <a:pt x="459133" y="3086493"/>
                    <a:pt x="459057" y="3096816"/>
                  </a:cubicBezTo>
                  <a:lnTo>
                    <a:pt x="437197" y="3133249"/>
                  </a:lnTo>
                  <a:lnTo>
                    <a:pt x="418981" y="3136893"/>
                  </a:lnTo>
                  <a:cubicBezTo>
                    <a:pt x="415186" y="3136968"/>
                    <a:pt x="411846" y="3135906"/>
                    <a:pt x="408962" y="3133704"/>
                  </a:cubicBezTo>
                  <a:cubicBezTo>
                    <a:pt x="406078" y="3131503"/>
                    <a:pt x="404560" y="3127708"/>
                    <a:pt x="404408" y="3122319"/>
                  </a:cubicBezTo>
                  <a:cubicBezTo>
                    <a:pt x="416400" y="3120194"/>
                    <a:pt x="420651" y="3108960"/>
                    <a:pt x="417159" y="3088618"/>
                  </a:cubicBezTo>
                  <a:cubicBezTo>
                    <a:pt x="413668" y="3068277"/>
                    <a:pt x="417918" y="3051578"/>
                    <a:pt x="429911" y="3038523"/>
                  </a:cubicBezTo>
                  <a:cubicBezTo>
                    <a:pt x="429304" y="3026986"/>
                    <a:pt x="434161" y="3020914"/>
                    <a:pt x="444484" y="3020306"/>
                  </a:cubicBezTo>
                  <a:cubicBezTo>
                    <a:pt x="452302" y="3020914"/>
                    <a:pt x="462169" y="3020610"/>
                    <a:pt x="474086" y="3019396"/>
                  </a:cubicBezTo>
                  <a:cubicBezTo>
                    <a:pt x="486003" y="3018181"/>
                    <a:pt x="485851" y="3012412"/>
                    <a:pt x="473631" y="3002090"/>
                  </a:cubicBezTo>
                  <a:lnTo>
                    <a:pt x="488204" y="2962013"/>
                  </a:lnTo>
                  <a:lnTo>
                    <a:pt x="473631" y="2962013"/>
                  </a:lnTo>
                  <a:lnTo>
                    <a:pt x="488204" y="2943797"/>
                  </a:lnTo>
                  <a:lnTo>
                    <a:pt x="488204" y="2903720"/>
                  </a:lnTo>
                  <a:lnTo>
                    <a:pt x="513707" y="2885504"/>
                  </a:lnTo>
                  <a:lnTo>
                    <a:pt x="517350" y="2849071"/>
                  </a:lnTo>
                  <a:cubicBezTo>
                    <a:pt x="524789" y="2838520"/>
                    <a:pt x="531772" y="2828653"/>
                    <a:pt x="538299" y="2819469"/>
                  </a:cubicBezTo>
                  <a:cubicBezTo>
                    <a:pt x="544827" y="2810285"/>
                    <a:pt x="549988" y="2799506"/>
                    <a:pt x="553784" y="2787134"/>
                  </a:cubicBezTo>
                  <a:cubicBezTo>
                    <a:pt x="543537" y="2781214"/>
                    <a:pt x="539438" y="2767552"/>
                    <a:pt x="541487" y="2746147"/>
                  </a:cubicBezTo>
                  <a:cubicBezTo>
                    <a:pt x="543537" y="2724743"/>
                    <a:pt x="547635" y="2709259"/>
                    <a:pt x="553784" y="2699695"/>
                  </a:cubicBezTo>
                  <a:cubicBezTo>
                    <a:pt x="562360" y="2697949"/>
                    <a:pt x="567066" y="2689600"/>
                    <a:pt x="567901" y="2674647"/>
                  </a:cubicBezTo>
                  <a:cubicBezTo>
                    <a:pt x="568736" y="2659694"/>
                    <a:pt x="568888" y="2648613"/>
                    <a:pt x="568357" y="2641402"/>
                  </a:cubicBezTo>
                  <a:cubicBezTo>
                    <a:pt x="573746" y="2639277"/>
                    <a:pt x="577541" y="2635330"/>
                    <a:pt x="579742" y="2629561"/>
                  </a:cubicBezTo>
                  <a:cubicBezTo>
                    <a:pt x="581943" y="2623793"/>
                    <a:pt x="583006" y="2618024"/>
                    <a:pt x="582930" y="2612256"/>
                  </a:cubicBezTo>
                  <a:cubicBezTo>
                    <a:pt x="582323" y="2603679"/>
                    <a:pt x="579894" y="2597151"/>
                    <a:pt x="575643" y="2592672"/>
                  </a:cubicBezTo>
                  <a:cubicBezTo>
                    <a:pt x="571393" y="2588194"/>
                    <a:pt x="568964" y="2582578"/>
                    <a:pt x="568357" y="2575822"/>
                  </a:cubicBezTo>
                  <a:cubicBezTo>
                    <a:pt x="552797" y="2578706"/>
                    <a:pt x="545662" y="2590244"/>
                    <a:pt x="546952" y="2610434"/>
                  </a:cubicBezTo>
                  <a:cubicBezTo>
                    <a:pt x="548243" y="2630624"/>
                    <a:pt x="542019" y="2642161"/>
                    <a:pt x="528280" y="2645045"/>
                  </a:cubicBezTo>
                  <a:cubicBezTo>
                    <a:pt x="527977" y="2657872"/>
                    <a:pt x="524030" y="2669562"/>
                    <a:pt x="516440" y="2680112"/>
                  </a:cubicBezTo>
                  <a:cubicBezTo>
                    <a:pt x="508849" y="2690662"/>
                    <a:pt x="499437" y="2699619"/>
                    <a:pt x="488204" y="2706982"/>
                  </a:cubicBezTo>
                  <a:lnTo>
                    <a:pt x="488204" y="2757988"/>
                  </a:lnTo>
                  <a:cubicBezTo>
                    <a:pt x="454579" y="2772257"/>
                    <a:pt x="434389" y="2791081"/>
                    <a:pt x="427634" y="2814459"/>
                  </a:cubicBezTo>
                  <a:cubicBezTo>
                    <a:pt x="420878" y="2837837"/>
                    <a:pt x="410708" y="2867591"/>
                    <a:pt x="397121" y="2903720"/>
                  </a:cubicBezTo>
                  <a:cubicBezTo>
                    <a:pt x="383155" y="2904935"/>
                    <a:pt x="371011" y="2909793"/>
                    <a:pt x="360688" y="2918294"/>
                  </a:cubicBezTo>
                  <a:cubicBezTo>
                    <a:pt x="350365" y="2926795"/>
                    <a:pt x="338221" y="2931652"/>
                    <a:pt x="324255" y="2932867"/>
                  </a:cubicBezTo>
                  <a:lnTo>
                    <a:pt x="324255" y="2976587"/>
                  </a:lnTo>
                  <a:lnTo>
                    <a:pt x="313325" y="2976587"/>
                  </a:lnTo>
                  <a:cubicBezTo>
                    <a:pt x="304748" y="2976435"/>
                    <a:pt x="300042" y="2974006"/>
                    <a:pt x="299207" y="2969300"/>
                  </a:cubicBezTo>
                  <a:cubicBezTo>
                    <a:pt x="298372" y="2964594"/>
                    <a:pt x="298220" y="2958522"/>
                    <a:pt x="298752" y="2951084"/>
                  </a:cubicBezTo>
                  <a:lnTo>
                    <a:pt x="309682" y="2921937"/>
                  </a:lnTo>
                  <a:cubicBezTo>
                    <a:pt x="309454" y="2919129"/>
                    <a:pt x="308088" y="2913816"/>
                    <a:pt x="305583" y="2905997"/>
                  </a:cubicBezTo>
                  <a:cubicBezTo>
                    <a:pt x="303078" y="2898179"/>
                    <a:pt x="300801" y="2893777"/>
                    <a:pt x="298752" y="2892791"/>
                  </a:cubicBezTo>
                  <a:lnTo>
                    <a:pt x="298752" y="2903720"/>
                  </a:lnTo>
                  <a:cubicBezTo>
                    <a:pt x="286911" y="2904783"/>
                    <a:pt x="275070" y="2911766"/>
                    <a:pt x="263229" y="2924670"/>
                  </a:cubicBezTo>
                  <a:cubicBezTo>
                    <a:pt x="251388" y="2937573"/>
                    <a:pt x="245013" y="2950021"/>
                    <a:pt x="244102" y="2962013"/>
                  </a:cubicBezTo>
                  <a:cubicBezTo>
                    <a:pt x="238713" y="2967706"/>
                    <a:pt x="234918" y="2974537"/>
                    <a:pt x="232717" y="2982507"/>
                  </a:cubicBezTo>
                  <a:cubicBezTo>
                    <a:pt x="230515" y="2990477"/>
                    <a:pt x="229453" y="2998219"/>
                    <a:pt x="229529" y="3005733"/>
                  </a:cubicBezTo>
                  <a:lnTo>
                    <a:pt x="200382" y="3023950"/>
                  </a:lnTo>
                  <a:cubicBezTo>
                    <a:pt x="200458" y="3031540"/>
                    <a:pt x="199395" y="3039130"/>
                    <a:pt x="197194" y="3046720"/>
                  </a:cubicBezTo>
                  <a:cubicBezTo>
                    <a:pt x="194993" y="3054311"/>
                    <a:pt x="191198" y="3060079"/>
                    <a:pt x="185809" y="3064026"/>
                  </a:cubicBezTo>
                  <a:lnTo>
                    <a:pt x="185809" y="3093173"/>
                  </a:lnTo>
                  <a:lnTo>
                    <a:pt x="171236" y="3107746"/>
                  </a:lnTo>
                  <a:cubicBezTo>
                    <a:pt x="170704" y="3120573"/>
                    <a:pt x="166302" y="3132262"/>
                    <a:pt x="158029" y="3142813"/>
                  </a:cubicBezTo>
                  <a:cubicBezTo>
                    <a:pt x="149755" y="3153363"/>
                    <a:pt x="140799" y="3162320"/>
                    <a:pt x="131159" y="3169683"/>
                  </a:cubicBezTo>
                  <a:cubicBezTo>
                    <a:pt x="125011" y="3182054"/>
                    <a:pt x="115447" y="3197387"/>
                    <a:pt x="102468" y="3215679"/>
                  </a:cubicBezTo>
                  <a:cubicBezTo>
                    <a:pt x="89489" y="3233972"/>
                    <a:pt x="77193" y="3246571"/>
                    <a:pt x="65580" y="3253479"/>
                  </a:cubicBezTo>
                  <a:cubicBezTo>
                    <a:pt x="65807" y="3259323"/>
                    <a:pt x="65352" y="3265850"/>
                    <a:pt x="64213" y="3273061"/>
                  </a:cubicBezTo>
                  <a:cubicBezTo>
                    <a:pt x="63075" y="3280272"/>
                    <a:pt x="59887" y="3285889"/>
                    <a:pt x="54650" y="3289912"/>
                  </a:cubicBezTo>
                  <a:lnTo>
                    <a:pt x="47363" y="3322702"/>
                  </a:lnTo>
                  <a:lnTo>
                    <a:pt x="25503" y="3355491"/>
                  </a:lnTo>
                  <a:cubicBezTo>
                    <a:pt x="26110" y="3367028"/>
                    <a:pt x="21253" y="3373100"/>
                    <a:pt x="10930" y="3373708"/>
                  </a:cubicBezTo>
                  <a:lnTo>
                    <a:pt x="0" y="3370064"/>
                  </a:lnTo>
                  <a:cubicBezTo>
                    <a:pt x="0" y="3354884"/>
                    <a:pt x="3643" y="3341525"/>
                    <a:pt x="10930" y="3329988"/>
                  </a:cubicBezTo>
                  <a:cubicBezTo>
                    <a:pt x="11917" y="3325586"/>
                    <a:pt x="16319" y="3313441"/>
                    <a:pt x="24137" y="3293555"/>
                  </a:cubicBezTo>
                  <a:cubicBezTo>
                    <a:pt x="31955" y="3273669"/>
                    <a:pt x="37268" y="3261524"/>
                    <a:pt x="40076" y="3257122"/>
                  </a:cubicBezTo>
                  <a:cubicBezTo>
                    <a:pt x="39317" y="3248772"/>
                    <a:pt x="39014" y="3239057"/>
                    <a:pt x="39166" y="3227975"/>
                  </a:cubicBezTo>
                  <a:cubicBezTo>
                    <a:pt x="39317" y="3216894"/>
                    <a:pt x="44479" y="3210821"/>
                    <a:pt x="54650" y="3209759"/>
                  </a:cubicBezTo>
                  <a:cubicBezTo>
                    <a:pt x="56319" y="3171504"/>
                    <a:pt x="68464" y="3125052"/>
                    <a:pt x="91083" y="3070402"/>
                  </a:cubicBezTo>
                  <a:cubicBezTo>
                    <a:pt x="113702" y="3015752"/>
                    <a:pt x="136776" y="2974765"/>
                    <a:pt x="160306" y="2947440"/>
                  </a:cubicBezTo>
                  <a:cubicBezTo>
                    <a:pt x="160761" y="2934840"/>
                    <a:pt x="162583" y="2922696"/>
                    <a:pt x="165771" y="2911007"/>
                  </a:cubicBezTo>
                  <a:cubicBezTo>
                    <a:pt x="168959" y="2899318"/>
                    <a:pt x="170780" y="2887174"/>
                    <a:pt x="171236" y="2874574"/>
                  </a:cubicBezTo>
                  <a:cubicBezTo>
                    <a:pt x="176625" y="2874346"/>
                    <a:pt x="180420" y="2872069"/>
                    <a:pt x="182621" y="2867743"/>
                  </a:cubicBezTo>
                  <a:cubicBezTo>
                    <a:pt x="184822" y="2863416"/>
                    <a:pt x="185885" y="2858407"/>
                    <a:pt x="185809" y="2852714"/>
                  </a:cubicBezTo>
                  <a:cubicBezTo>
                    <a:pt x="186416" y="2842164"/>
                    <a:pt x="188845" y="2833207"/>
                    <a:pt x="193096" y="2825845"/>
                  </a:cubicBezTo>
                  <a:cubicBezTo>
                    <a:pt x="197346" y="2818482"/>
                    <a:pt x="199775" y="2810436"/>
                    <a:pt x="200382" y="2801708"/>
                  </a:cubicBezTo>
                  <a:lnTo>
                    <a:pt x="218599" y="2761631"/>
                  </a:lnTo>
                  <a:cubicBezTo>
                    <a:pt x="225733" y="2761100"/>
                    <a:pt x="230591" y="2757608"/>
                    <a:pt x="233172" y="2751157"/>
                  </a:cubicBezTo>
                  <a:cubicBezTo>
                    <a:pt x="235753" y="2744705"/>
                    <a:pt x="236967" y="2738481"/>
                    <a:pt x="236815" y="2732485"/>
                  </a:cubicBezTo>
                  <a:lnTo>
                    <a:pt x="233172" y="2714268"/>
                  </a:lnTo>
                  <a:cubicBezTo>
                    <a:pt x="241977" y="2694078"/>
                    <a:pt x="248960" y="2673433"/>
                    <a:pt x="254121" y="2652332"/>
                  </a:cubicBezTo>
                  <a:cubicBezTo>
                    <a:pt x="259282" y="2631231"/>
                    <a:pt x="264444" y="2610586"/>
                    <a:pt x="269605" y="2590396"/>
                  </a:cubicBezTo>
                  <a:cubicBezTo>
                    <a:pt x="281142" y="2582502"/>
                    <a:pt x="290858" y="2572786"/>
                    <a:pt x="298752" y="2561249"/>
                  </a:cubicBezTo>
                  <a:cubicBezTo>
                    <a:pt x="298524" y="2555480"/>
                    <a:pt x="298979" y="2548801"/>
                    <a:pt x="300118" y="2541211"/>
                  </a:cubicBezTo>
                  <a:cubicBezTo>
                    <a:pt x="301256" y="2533621"/>
                    <a:pt x="304444" y="2526942"/>
                    <a:pt x="309682" y="2521173"/>
                  </a:cubicBezTo>
                  <a:cubicBezTo>
                    <a:pt x="308922" y="2512671"/>
                    <a:pt x="308619" y="2502349"/>
                    <a:pt x="308771" y="2490204"/>
                  </a:cubicBezTo>
                  <a:cubicBezTo>
                    <a:pt x="308922" y="2478060"/>
                    <a:pt x="314084" y="2471381"/>
                    <a:pt x="324255" y="2470167"/>
                  </a:cubicBezTo>
                  <a:cubicBezTo>
                    <a:pt x="326380" y="2456884"/>
                    <a:pt x="334881" y="2438818"/>
                    <a:pt x="349758" y="2415972"/>
                  </a:cubicBezTo>
                  <a:cubicBezTo>
                    <a:pt x="364635" y="2393125"/>
                    <a:pt x="373136" y="2379614"/>
                    <a:pt x="375261" y="2375440"/>
                  </a:cubicBezTo>
                  <a:lnTo>
                    <a:pt x="389834" y="2349937"/>
                  </a:lnTo>
                  <a:cubicBezTo>
                    <a:pt x="390897" y="2325345"/>
                    <a:pt x="395148" y="2303485"/>
                    <a:pt x="402586" y="2284357"/>
                  </a:cubicBezTo>
                  <a:cubicBezTo>
                    <a:pt x="410024" y="2265230"/>
                    <a:pt x="414275" y="2243370"/>
                    <a:pt x="415338" y="2218778"/>
                  </a:cubicBezTo>
                  <a:lnTo>
                    <a:pt x="429911" y="2204204"/>
                  </a:lnTo>
                  <a:cubicBezTo>
                    <a:pt x="431733" y="2187278"/>
                    <a:pt x="439019" y="2169213"/>
                    <a:pt x="451771" y="2150010"/>
                  </a:cubicBezTo>
                  <a:cubicBezTo>
                    <a:pt x="464522" y="2130807"/>
                    <a:pt x="471809" y="2113653"/>
                    <a:pt x="473631" y="2098548"/>
                  </a:cubicBezTo>
                  <a:cubicBezTo>
                    <a:pt x="484409" y="2091793"/>
                    <a:pt x="489267" y="2080711"/>
                    <a:pt x="488204" y="2065303"/>
                  </a:cubicBezTo>
                  <a:cubicBezTo>
                    <a:pt x="487141" y="2049895"/>
                    <a:pt x="491999" y="2037902"/>
                    <a:pt x="502777" y="2029325"/>
                  </a:cubicBezTo>
                  <a:cubicBezTo>
                    <a:pt x="503519" y="2022556"/>
                    <a:pt x="508917" y="2004924"/>
                    <a:pt x="518970" y="1976430"/>
                  </a:cubicBezTo>
                  <a:cubicBezTo>
                    <a:pt x="529022" y="1947936"/>
                    <a:pt x="539278" y="1920049"/>
                    <a:pt x="549735" y="1892769"/>
                  </a:cubicBezTo>
                  <a:cubicBezTo>
                    <a:pt x="560193" y="1865489"/>
                    <a:pt x="566400" y="1850286"/>
                    <a:pt x="568357" y="1847160"/>
                  </a:cubicBezTo>
                  <a:cubicBezTo>
                    <a:pt x="567598" y="1839266"/>
                    <a:pt x="567294" y="1831372"/>
                    <a:pt x="567446" y="1823478"/>
                  </a:cubicBezTo>
                  <a:cubicBezTo>
                    <a:pt x="567598" y="1815584"/>
                    <a:pt x="572759" y="1811334"/>
                    <a:pt x="582930" y="1810727"/>
                  </a:cubicBezTo>
                  <a:cubicBezTo>
                    <a:pt x="594088" y="1787273"/>
                    <a:pt x="609116" y="1758582"/>
                    <a:pt x="628016" y="1724653"/>
                  </a:cubicBezTo>
                  <a:cubicBezTo>
                    <a:pt x="646916" y="1690725"/>
                    <a:pt x="657390" y="1661123"/>
                    <a:pt x="659439" y="1635848"/>
                  </a:cubicBezTo>
                  <a:cubicBezTo>
                    <a:pt x="661641" y="1633874"/>
                    <a:pt x="664525" y="1631445"/>
                    <a:pt x="668092" y="1628561"/>
                  </a:cubicBezTo>
                  <a:cubicBezTo>
                    <a:pt x="671660" y="1625677"/>
                    <a:pt x="673633" y="1623248"/>
                    <a:pt x="674013" y="1621274"/>
                  </a:cubicBezTo>
                  <a:cubicBezTo>
                    <a:pt x="673785" y="1617783"/>
                    <a:pt x="672419" y="1615658"/>
                    <a:pt x="669914" y="1614899"/>
                  </a:cubicBezTo>
                  <a:cubicBezTo>
                    <a:pt x="667409" y="1614139"/>
                    <a:pt x="665132" y="1613836"/>
                    <a:pt x="663083" y="1613988"/>
                  </a:cubicBezTo>
                  <a:lnTo>
                    <a:pt x="674013" y="1581198"/>
                  </a:lnTo>
                  <a:cubicBezTo>
                    <a:pt x="685550" y="1573304"/>
                    <a:pt x="695265" y="1563589"/>
                    <a:pt x="703159" y="1552051"/>
                  </a:cubicBezTo>
                  <a:lnTo>
                    <a:pt x="725019" y="1479185"/>
                  </a:lnTo>
                  <a:cubicBezTo>
                    <a:pt x="723197" y="1471595"/>
                    <a:pt x="724108" y="1464916"/>
                    <a:pt x="727752" y="1459147"/>
                  </a:cubicBezTo>
                  <a:cubicBezTo>
                    <a:pt x="731395" y="1453378"/>
                    <a:pt x="737771" y="1450342"/>
                    <a:pt x="746879" y="1450039"/>
                  </a:cubicBezTo>
                  <a:cubicBezTo>
                    <a:pt x="747335" y="1443359"/>
                    <a:pt x="749156" y="1438502"/>
                    <a:pt x="752344" y="1435465"/>
                  </a:cubicBezTo>
                  <a:cubicBezTo>
                    <a:pt x="755532" y="1432429"/>
                    <a:pt x="757354" y="1427572"/>
                    <a:pt x="757809" y="1420892"/>
                  </a:cubicBezTo>
                  <a:cubicBezTo>
                    <a:pt x="760617" y="1415958"/>
                    <a:pt x="765930" y="1401233"/>
                    <a:pt x="773748" y="1376717"/>
                  </a:cubicBezTo>
                  <a:cubicBezTo>
                    <a:pt x="781566" y="1352201"/>
                    <a:pt x="785969" y="1336565"/>
                    <a:pt x="786955" y="1329809"/>
                  </a:cubicBezTo>
                  <a:cubicBezTo>
                    <a:pt x="788018" y="1317969"/>
                    <a:pt x="792269" y="1308860"/>
                    <a:pt x="799707" y="1302485"/>
                  </a:cubicBezTo>
                  <a:cubicBezTo>
                    <a:pt x="807146" y="1296109"/>
                    <a:pt x="811396" y="1287000"/>
                    <a:pt x="812459" y="1275160"/>
                  </a:cubicBezTo>
                  <a:lnTo>
                    <a:pt x="827032" y="1246013"/>
                  </a:lnTo>
                  <a:cubicBezTo>
                    <a:pt x="827943" y="1237512"/>
                    <a:pt x="831586" y="1230833"/>
                    <a:pt x="837962" y="1225975"/>
                  </a:cubicBezTo>
                  <a:cubicBezTo>
                    <a:pt x="844338" y="1221117"/>
                    <a:pt x="847981" y="1214438"/>
                    <a:pt x="848892" y="1205937"/>
                  </a:cubicBezTo>
                  <a:cubicBezTo>
                    <a:pt x="859670" y="1204798"/>
                    <a:pt x="867260" y="1197967"/>
                    <a:pt x="871663" y="1185443"/>
                  </a:cubicBezTo>
                  <a:cubicBezTo>
                    <a:pt x="876065" y="1172919"/>
                    <a:pt x="878190" y="1161534"/>
                    <a:pt x="878038" y="1151287"/>
                  </a:cubicBezTo>
                  <a:cubicBezTo>
                    <a:pt x="892536" y="1129275"/>
                    <a:pt x="905439" y="1105897"/>
                    <a:pt x="916749" y="1081153"/>
                  </a:cubicBezTo>
                  <a:cubicBezTo>
                    <a:pt x="928058" y="1056409"/>
                    <a:pt x="938229" y="1031209"/>
                    <a:pt x="947261" y="1005554"/>
                  </a:cubicBezTo>
                  <a:cubicBezTo>
                    <a:pt x="948248" y="999634"/>
                    <a:pt x="952650" y="987793"/>
                    <a:pt x="960468" y="970032"/>
                  </a:cubicBezTo>
                  <a:cubicBezTo>
                    <a:pt x="968286" y="952271"/>
                    <a:pt x="973599" y="942252"/>
                    <a:pt x="976408" y="939975"/>
                  </a:cubicBezTo>
                  <a:cubicBezTo>
                    <a:pt x="976787" y="927451"/>
                    <a:pt x="979671" y="916066"/>
                    <a:pt x="985061" y="905819"/>
                  </a:cubicBezTo>
                  <a:cubicBezTo>
                    <a:pt x="990450" y="895572"/>
                    <a:pt x="996066" y="885097"/>
                    <a:pt x="1001911" y="874395"/>
                  </a:cubicBezTo>
                  <a:lnTo>
                    <a:pt x="1016484" y="863465"/>
                  </a:lnTo>
                  <a:cubicBezTo>
                    <a:pt x="1021797" y="854281"/>
                    <a:pt x="1025744" y="844414"/>
                    <a:pt x="1028325" y="833863"/>
                  </a:cubicBezTo>
                  <a:cubicBezTo>
                    <a:pt x="1030906" y="823313"/>
                    <a:pt x="1033031" y="812535"/>
                    <a:pt x="1034701" y="801529"/>
                  </a:cubicBezTo>
                  <a:cubicBezTo>
                    <a:pt x="1046921" y="799176"/>
                    <a:pt x="1054359" y="787487"/>
                    <a:pt x="1057016" y="766462"/>
                  </a:cubicBezTo>
                  <a:cubicBezTo>
                    <a:pt x="1059673" y="745437"/>
                    <a:pt x="1060735" y="729194"/>
                    <a:pt x="1060204" y="717733"/>
                  </a:cubicBezTo>
                  <a:cubicBezTo>
                    <a:pt x="1064151" y="717961"/>
                    <a:pt x="1068098" y="717505"/>
                    <a:pt x="1072045" y="716366"/>
                  </a:cubicBezTo>
                  <a:cubicBezTo>
                    <a:pt x="1075992" y="715228"/>
                    <a:pt x="1078117" y="712040"/>
                    <a:pt x="1078420" y="706803"/>
                  </a:cubicBezTo>
                  <a:cubicBezTo>
                    <a:pt x="1077813" y="696480"/>
                    <a:pt x="1082671" y="691622"/>
                    <a:pt x="1092994" y="692230"/>
                  </a:cubicBezTo>
                  <a:lnTo>
                    <a:pt x="1107567" y="663083"/>
                  </a:lnTo>
                  <a:lnTo>
                    <a:pt x="1122140" y="652153"/>
                  </a:lnTo>
                  <a:lnTo>
                    <a:pt x="1147643" y="604790"/>
                  </a:lnTo>
                  <a:cubicBezTo>
                    <a:pt x="1148251" y="597807"/>
                    <a:pt x="1150679" y="591735"/>
                    <a:pt x="1154930" y="586574"/>
                  </a:cubicBezTo>
                  <a:cubicBezTo>
                    <a:pt x="1159181" y="581412"/>
                    <a:pt x="1161609" y="575340"/>
                    <a:pt x="1162217" y="568357"/>
                  </a:cubicBezTo>
                  <a:cubicBezTo>
                    <a:pt x="1181344" y="542626"/>
                    <a:pt x="1199561" y="503916"/>
                    <a:pt x="1216866" y="452226"/>
                  </a:cubicBezTo>
                  <a:cubicBezTo>
                    <a:pt x="1234172" y="400537"/>
                    <a:pt x="1245102" y="359094"/>
                    <a:pt x="1249656" y="327898"/>
                  </a:cubicBezTo>
                  <a:cubicBezTo>
                    <a:pt x="1270377" y="333363"/>
                    <a:pt x="1288139" y="331542"/>
                    <a:pt x="1302940" y="322433"/>
                  </a:cubicBezTo>
                  <a:cubicBezTo>
                    <a:pt x="1317741" y="313325"/>
                    <a:pt x="1325483" y="296930"/>
                    <a:pt x="1326166" y="273248"/>
                  </a:cubicBezTo>
                  <a:lnTo>
                    <a:pt x="1344382" y="229529"/>
                  </a:lnTo>
                  <a:lnTo>
                    <a:pt x="1380815" y="225886"/>
                  </a:lnTo>
                  <a:cubicBezTo>
                    <a:pt x="1380815" y="218295"/>
                    <a:pt x="1382637" y="211616"/>
                    <a:pt x="1386280" y="205847"/>
                  </a:cubicBezTo>
                  <a:cubicBezTo>
                    <a:pt x="1389924" y="200079"/>
                    <a:pt x="1395389" y="197043"/>
                    <a:pt x="1402675" y="196739"/>
                  </a:cubicBezTo>
                  <a:lnTo>
                    <a:pt x="1406318" y="196739"/>
                  </a:lnTo>
                  <a:cubicBezTo>
                    <a:pt x="1406015" y="191046"/>
                    <a:pt x="1406622" y="186037"/>
                    <a:pt x="1408140" y="181710"/>
                  </a:cubicBezTo>
                  <a:cubicBezTo>
                    <a:pt x="1409658" y="177384"/>
                    <a:pt x="1413909" y="175107"/>
                    <a:pt x="1420892" y="174879"/>
                  </a:cubicBezTo>
                  <a:lnTo>
                    <a:pt x="1435465" y="174879"/>
                  </a:lnTo>
                  <a:lnTo>
                    <a:pt x="1435465" y="127516"/>
                  </a:lnTo>
                  <a:lnTo>
                    <a:pt x="1490115" y="94726"/>
                  </a:lnTo>
                  <a:lnTo>
                    <a:pt x="1533835" y="91083"/>
                  </a:lnTo>
                  <a:cubicBezTo>
                    <a:pt x="1537554" y="85238"/>
                    <a:pt x="1541956" y="79622"/>
                    <a:pt x="1547042" y="74233"/>
                  </a:cubicBezTo>
                  <a:cubicBezTo>
                    <a:pt x="1552127" y="68843"/>
                    <a:pt x="1557440" y="65959"/>
                    <a:pt x="1562981" y="65580"/>
                  </a:cubicBezTo>
                  <a:lnTo>
                    <a:pt x="1570268" y="69223"/>
                  </a:lnTo>
                  <a:cubicBezTo>
                    <a:pt x="1571482" y="79849"/>
                    <a:pt x="1576340" y="84100"/>
                    <a:pt x="1584841" y="81975"/>
                  </a:cubicBezTo>
                  <a:cubicBezTo>
                    <a:pt x="1593342" y="79849"/>
                    <a:pt x="1598200" y="84100"/>
                    <a:pt x="1599414" y="94726"/>
                  </a:cubicBezTo>
                  <a:lnTo>
                    <a:pt x="1610344" y="87440"/>
                  </a:lnTo>
                  <a:cubicBezTo>
                    <a:pt x="1616416" y="77876"/>
                    <a:pt x="1624310" y="63303"/>
                    <a:pt x="1634026" y="43720"/>
                  </a:cubicBezTo>
                  <a:cubicBezTo>
                    <a:pt x="1643741" y="24137"/>
                    <a:pt x="1651635" y="13207"/>
                    <a:pt x="1657707" y="10930"/>
                  </a:cubicBezTo>
                  <a:lnTo>
                    <a:pt x="1664994" y="14573"/>
                  </a:lnTo>
                  <a:cubicBezTo>
                    <a:pt x="1667119" y="27173"/>
                    <a:pt x="1676531" y="29299"/>
                    <a:pt x="1693229" y="20949"/>
                  </a:cubicBezTo>
                  <a:cubicBezTo>
                    <a:pt x="1709928" y="12600"/>
                    <a:pt x="1721161" y="5617"/>
                    <a:pt x="1726930" y="0"/>
                  </a:cubicBezTo>
                  <a:close/>
                </a:path>
              </a:pathLst>
            </a:custGeom>
            <a:grpFill/>
            <a:ln w="12700" cap="flat" cmpd="sng" algn="ctr">
              <a:noFill/>
              <a:prstDash val="solid"/>
              <a:miter lim="800000"/>
            </a:ln>
            <a:effectLst/>
          </p:spPr>
          <p:txBody>
            <a:bodyPr rtlCol="1"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7" name="TextBox 56"/>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59251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ppt_w</p:attrName>
                                        </p:attrNameLst>
                                      </p:cBhvr>
                                      <p:tavLst>
                                        <p:tav tm="0">
                                          <p:val>
                                            <p:fltVal val="0"/>
                                          </p:val>
                                        </p:tav>
                                        <p:tav tm="100000">
                                          <p:val>
                                            <p:strVal val="#ppt_w"/>
                                          </p:val>
                                        </p:tav>
                                      </p:tavLst>
                                    </p:anim>
                                    <p:anim calcmode="lin" valueType="num">
                                      <p:cBhvr>
                                        <p:cTn id="15" dur="500" fill="hold"/>
                                        <p:tgtEl>
                                          <p:spTgt spid="30"/>
                                        </p:tgtEl>
                                        <p:attrNameLst>
                                          <p:attrName>ppt_h</p:attrName>
                                        </p:attrNameLst>
                                      </p:cBhvr>
                                      <p:tavLst>
                                        <p:tav tm="0">
                                          <p:val>
                                            <p:fltVal val="0"/>
                                          </p:val>
                                        </p:tav>
                                        <p:tav tm="100000">
                                          <p:val>
                                            <p:strVal val="#ppt_h"/>
                                          </p:val>
                                        </p:tav>
                                      </p:tavLst>
                                    </p:anim>
                                    <p:anim calcmode="lin" valueType="num">
                                      <p:cBhvr>
                                        <p:cTn id="16" dur="500" fill="hold"/>
                                        <p:tgtEl>
                                          <p:spTgt spid="30"/>
                                        </p:tgtEl>
                                        <p:attrNameLst>
                                          <p:attrName>style.rotation</p:attrName>
                                        </p:attrNameLst>
                                      </p:cBhvr>
                                      <p:tavLst>
                                        <p:tav tm="0">
                                          <p:val>
                                            <p:fltVal val="360"/>
                                          </p:val>
                                        </p:tav>
                                        <p:tav tm="100000">
                                          <p:val>
                                            <p:fltVal val="0"/>
                                          </p:val>
                                        </p:tav>
                                      </p:tavLst>
                                    </p:anim>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 calcmode="lin" valueType="num">
                                      <p:cBhvr>
                                        <p:cTn id="24" dur="500" fill="hold"/>
                                        <p:tgtEl>
                                          <p:spTgt spid="36"/>
                                        </p:tgtEl>
                                        <p:attrNameLst>
                                          <p:attrName>style.rotation</p:attrName>
                                        </p:attrNameLst>
                                      </p:cBhvr>
                                      <p:tavLst>
                                        <p:tav tm="0">
                                          <p:val>
                                            <p:fltVal val="360"/>
                                          </p:val>
                                        </p:tav>
                                        <p:tav tm="100000">
                                          <p:val>
                                            <p:fltVal val="0"/>
                                          </p:val>
                                        </p:tav>
                                      </p:tavLst>
                                    </p:anim>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 calcmode="lin" valueType="num">
                                      <p:cBhvr>
                                        <p:cTn id="32" dur="500" fill="hold"/>
                                        <p:tgtEl>
                                          <p:spTgt spid="39"/>
                                        </p:tgtEl>
                                        <p:attrNameLst>
                                          <p:attrName>style.rotation</p:attrName>
                                        </p:attrNameLst>
                                      </p:cBhvr>
                                      <p:tavLst>
                                        <p:tav tm="0">
                                          <p:val>
                                            <p:fltVal val="360"/>
                                          </p:val>
                                        </p:tav>
                                        <p:tav tm="100000">
                                          <p:val>
                                            <p:fltVal val="0"/>
                                          </p:val>
                                        </p:tav>
                                      </p:tavLst>
                                    </p:anim>
                                    <p:animEffect transition="in" filter="fade">
                                      <p:cBhvr>
                                        <p:cTn id="33" dur="500"/>
                                        <p:tgtEl>
                                          <p:spTgt spid="39"/>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 calcmode="lin" valueType="num">
                                      <p:cBhvr>
                                        <p:cTn id="40" dur="500" fill="hold"/>
                                        <p:tgtEl>
                                          <p:spTgt spid="42"/>
                                        </p:tgtEl>
                                        <p:attrNameLst>
                                          <p:attrName>style.rotation</p:attrName>
                                        </p:attrNameLst>
                                      </p:cBhvr>
                                      <p:tavLst>
                                        <p:tav tm="0">
                                          <p:val>
                                            <p:fltVal val="360"/>
                                          </p:val>
                                        </p:tav>
                                        <p:tav tm="100000">
                                          <p:val>
                                            <p:fltVal val="0"/>
                                          </p:val>
                                        </p:tav>
                                      </p:tavLst>
                                    </p:anim>
                                    <p:animEffect transition="in" filter="fade">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p:cTn id="46" dur="500" fill="hold"/>
                                        <p:tgtEl>
                                          <p:spTgt spid="45"/>
                                        </p:tgtEl>
                                        <p:attrNameLst>
                                          <p:attrName>ppt_w</p:attrName>
                                        </p:attrNameLst>
                                      </p:cBhvr>
                                      <p:tavLst>
                                        <p:tav tm="0">
                                          <p:val>
                                            <p:fltVal val="0"/>
                                          </p:val>
                                        </p:tav>
                                        <p:tav tm="100000">
                                          <p:val>
                                            <p:strVal val="#ppt_w"/>
                                          </p:val>
                                        </p:tav>
                                      </p:tavLst>
                                    </p:anim>
                                    <p:anim calcmode="lin" valueType="num">
                                      <p:cBhvr>
                                        <p:cTn id="47" dur="500" fill="hold"/>
                                        <p:tgtEl>
                                          <p:spTgt spid="45"/>
                                        </p:tgtEl>
                                        <p:attrNameLst>
                                          <p:attrName>ppt_h</p:attrName>
                                        </p:attrNameLst>
                                      </p:cBhvr>
                                      <p:tavLst>
                                        <p:tav tm="0">
                                          <p:val>
                                            <p:fltVal val="0"/>
                                          </p:val>
                                        </p:tav>
                                        <p:tav tm="100000">
                                          <p:val>
                                            <p:strVal val="#ppt_h"/>
                                          </p:val>
                                        </p:tav>
                                      </p:tavLst>
                                    </p:anim>
                                    <p:anim calcmode="lin" valueType="num">
                                      <p:cBhvr>
                                        <p:cTn id="48" dur="500" fill="hold"/>
                                        <p:tgtEl>
                                          <p:spTgt spid="45"/>
                                        </p:tgtEl>
                                        <p:attrNameLst>
                                          <p:attrName>style.rotation</p:attrName>
                                        </p:attrNameLst>
                                      </p:cBhvr>
                                      <p:tavLst>
                                        <p:tav tm="0">
                                          <p:val>
                                            <p:fltVal val="360"/>
                                          </p:val>
                                        </p:tav>
                                        <p:tav tm="100000">
                                          <p:val>
                                            <p:fltVal val="0"/>
                                          </p:val>
                                        </p:tav>
                                      </p:tavLst>
                                    </p:anim>
                                    <p:animEffect transition="in" filter="fade">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 calcmode="lin" valueType="num">
                                      <p:cBhvr>
                                        <p:cTn id="56" dur="500" fill="hold"/>
                                        <p:tgtEl>
                                          <p:spTgt spid="48"/>
                                        </p:tgtEl>
                                        <p:attrNameLst>
                                          <p:attrName>style.rotation</p:attrName>
                                        </p:attrNameLst>
                                      </p:cBhvr>
                                      <p:tavLst>
                                        <p:tav tm="0">
                                          <p:val>
                                            <p:fltVal val="360"/>
                                          </p:val>
                                        </p:tav>
                                        <p:tav tm="100000">
                                          <p:val>
                                            <p:fltVal val="0"/>
                                          </p:val>
                                        </p:tav>
                                      </p:tavLst>
                                    </p:anim>
                                    <p:animEffect transition="in" filter="fade">
                                      <p:cBhvr>
                                        <p:cTn id="57" dur="500"/>
                                        <p:tgtEl>
                                          <p:spTgt spid="48"/>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b="-4000"/>
          </a:stretch>
        </a:blip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78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10" name="Title 30">
            <a:extLst>
              <a:ext uri="{FF2B5EF4-FFF2-40B4-BE49-F238E27FC236}">
                <a16:creationId xmlns="" xmlns:a16="http://schemas.microsoft.com/office/drawing/2014/main" id="{A2370289-1017-40C1-BBC3-6AA03B3A56F0}"/>
              </a:ext>
            </a:extLst>
          </p:cNvPr>
          <p:cNvSpPr txBox="1">
            <a:spLocks/>
          </p:cNvSpPr>
          <p:nvPr/>
        </p:nvSpPr>
        <p:spPr>
          <a:xfrm>
            <a:off x="82225" y="-46300"/>
            <a:ext cx="5314950" cy="3022753"/>
          </a:xfrm>
          <a:prstGeom prst="rect">
            <a:avLst/>
          </a:prstGeom>
        </p:spPr>
        <p:txBody>
          <a:bodyPr vert="horz" lIns="0" tIns="60949" rIns="0" bIns="60949" rtlCol="0" anchor="ctr">
            <a:noAutofit/>
          </a:bodyPr>
          <a:lstStyle>
            <a:lvl1pPr algn="l" defTabSz="1218987" rtl="0" eaLnBrk="1" latinLnBrk="0" hangingPunct="1">
              <a:lnSpc>
                <a:spcPct val="80000"/>
              </a:lnSpc>
              <a:spcBef>
                <a:spcPct val="0"/>
              </a:spcBef>
              <a:buNone/>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marL="0" marR="0" lvl="0" indent="0" algn="ctr" defTabSz="1218987" rtl="1" eaLnBrk="1" fontAlgn="auto" latinLnBrk="0" hangingPunct="1">
              <a:lnSpc>
                <a:spcPct val="125000"/>
              </a:lnSpc>
              <a:spcBef>
                <a:spcPct val="0"/>
              </a:spcBef>
              <a:spcAft>
                <a:spcPts val="0"/>
              </a:spcAft>
              <a:buClrTx/>
              <a:buSzTx/>
              <a:buFontTx/>
              <a:buNone/>
              <a:tabLst/>
              <a:defRPr/>
            </a:pPr>
            <a:r>
              <a:rPr kumimoji="0" lang="ar-EG" sz="8000" b="1" i="0" u="none" strike="noStrike" kern="1200" cap="none" spc="0" normalizeH="0" baseline="0" noProof="0" dirty="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مواجهة </a:t>
            </a:r>
            <a:r>
              <a:rPr kumimoji="0" lang="ar-JO" sz="8000" b="1" i="0" u="none" strike="noStrike" kern="1200" cap="none" spc="0" normalizeH="0" baseline="0" noProof="0" dirty="0" smtClean="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المشكلات </a:t>
            </a:r>
            <a:r>
              <a:rPr kumimoji="0" lang="ar-EG" sz="8000" b="1" i="0" u="none" strike="noStrike" kern="1200" cap="none" spc="0" normalizeH="0" baseline="0" noProof="0" dirty="0" smtClean="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بالتفكير </a:t>
            </a:r>
            <a:r>
              <a:rPr kumimoji="0" lang="ar-EG" sz="8000" b="1" i="0" u="none" strike="noStrike" kern="1200" cap="none" spc="0" normalizeH="0" baseline="0" noProof="0" dirty="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rPr>
              <a:t>الإيجابي</a:t>
            </a:r>
            <a:endParaRPr kumimoji="0" lang="en-IN" sz="8000" b="1" i="0" u="none" strike="noStrike" kern="1200" cap="none" spc="0" normalizeH="0" baseline="0" noProof="0" dirty="0">
              <a:ln>
                <a:solidFill>
                  <a:sysClr val="window" lastClr="FFFFFF"/>
                </a:solidFill>
              </a:ln>
              <a:solidFill>
                <a:sysClr val="window" lastClr="FFFFFF"/>
              </a:solidFill>
              <a:effectLst>
                <a:glow rad="63500">
                  <a:srgbClr val="0070C0">
                    <a:satMod val="175000"/>
                    <a:alpha val="40000"/>
                  </a:srgbClr>
                </a:glow>
              </a:effectLst>
              <a:uLnTx/>
              <a:uFillTx/>
              <a:latin typeface="Sakkal Majalla" pitchFamily="2" charset="-78"/>
              <a:cs typeface="Sakkal Majalla" pitchFamily="2" charset="-78"/>
            </a:endParaRPr>
          </a:p>
        </p:txBody>
      </p:sp>
    </p:spTree>
    <p:extLst>
      <p:ext uri="{BB962C8B-B14F-4D97-AF65-F5344CB8AC3E}">
        <p14:creationId xmlns:p14="http://schemas.microsoft.com/office/powerpoint/2010/main" val="24935663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7E5A0D50-BD01-48CF-9E1E-6EBE3CFE0757}"/>
              </a:ext>
            </a:extLst>
          </p:cNvPr>
          <p:cNvSpPr txBox="1"/>
          <p:nvPr/>
        </p:nvSpPr>
        <p:spPr>
          <a:xfrm>
            <a:off x="190500" y="2390800"/>
            <a:ext cx="6476850" cy="1980224"/>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1" eaLnBrk="1" fontAlgn="auto" latinLnBrk="0" hangingPunct="1">
              <a:lnSpc>
                <a:spcPct val="150000"/>
              </a:lnSpc>
              <a:spcBef>
                <a:spcPts val="0"/>
              </a:spcBef>
              <a:spcAft>
                <a:spcPts val="0"/>
              </a:spcAft>
              <a:buClrTx/>
              <a:buSzTx/>
              <a:buFontTx/>
              <a:buNone/>
              <a:tabLst/>
              <a:defRPr/>
            </a:pPr>
            <a:r>
              <a:rPr kumimoji="0" lang="ar-EG" sz="5400" b="1" i="0" u="none" strike="noStrike" kern="0" cap="none" spc="0" normalizeH="0" baseline="0" noProof="0" dirty="0">
                <a:ln>
                  <a:noFill/>
                </a:ln>
                <a:solidFill>
                  <a:srgbClr val="3A9777"/>
                </a:solidFill>
                <a:effectLst/>
                <a:uLnTx/>
                <a:uFillTx/>
                <a:latin typeface="Sakkal Majalla" panose="02000000000000000000" pitchFamily="2" charset="-78"/>
                <a:ea typeface="+mn-ea"/>
                <a:cs typeface="Sakkal Majalla" pitchFamily="2" charset="-78"/>
              </a:rPr>
              <a:t>التفكير الايجابي وحل المشكلات</a:t>
            </a:r>
          </a:p>
        </p:txBody>
      </p:sp>
      <p:sp>
        <p:nvSpPr>
          <p:cNvPr id="4" name="Slide Number Placeholder 3"/>
          <p:cNvSpPr>
            <a:spLocks noGrp="1"/>
          </p:cNvSpPr>
          <p:nvPr>
            <p:ph type="sldNum" sz="quarter" idx="4294967295"/>
          </p:nvPr>
        </p:nvSpPr>
        <p:spPr>
          <a:xfrm>
            <a:off x="838200" y="6356350"/>
            <a:ext cx="2743200" cy="365125"/>
          </a:xfrm>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8</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pic>
        <p:nvPicPr>
          <p:cNvPr id="5" name="Picture 4" descr="ÙÙÙØ§Ø³ ÙÙÙØ±Øª Ø§ÙØ®ÙØ§Ø³Ù | Ø£ÙÙÙÙØ©"/>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0224" r="16130" b="10670"/>
          <a:stretch/>
        </p:blipFill>
        <p:spPr bwMode="auto">
          <a:xfrm>
            <a:off x="7636426" y="1329016"/>
            <a:ext cx="3498420" cy="304200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28813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7228833" y="141706"/>
            <a:ext cx="4963167" cy="523220"/>
          </a:xfrm>
          <a:prstGeom prst="rect">
            <a:avLst/>
          </a:prstGeom>
        </p:spPr>
        <p:txBody>
          <a:bodyPr wrap="square">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2800" b="0" i="0" u="none" strike="noStrike" kern="1200" cap="none" spc="0" normalizeH="0" baseline="0" noProof="0" dirty="0">
                <a:ln>
                  <a:noFill/>
                </a:ln>
                <a:solidFill>
                  <a:prstClr val="white"/>
                </a:solidFill>
                <a:effectLst/>
                <a:uLnTx/>
                <a:uFillTx/>
                <a:latin typeface="Sakkal Majalla" panose="02000000000000000000" pitchFamily="2" charset="-78"/>
                <a:ea typeface="+mn-ea"/>
                <a:cs typeface="Sakkal Majalla" pitchFamily="2" charset="-78"/>
              </a:rPr>
              <a:t>التفكير الايجابي وحل المشكلات</a:t>
            </a:r>
          </a:p>
        </p:txBody>
      </p:sp>
      <p:sp>
        <p:nvSpPr>
          <p:cNvPr id="3" name="Slide Number Placeholder 2"/>
          <p:cNvSpPr>
            <a:spLocks noGrp="1"/>
          </p:cNvSpPr>
          <p:nvPr>
            <p:ph type="sldNum" sz="quarter" idx="12"/>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fld id="{802A93DA-8321-490E-B7A0-7881EC602D96}" type="slidenum">
              <a:rPr kumimoji="0" lang="ar-EG" sz="1800" b="1" i="0" u="none" strike="noStrike" kern="1200" cap="none" spc="0" normalizeH="0" baseline="0" noProof="0" smtClean="0">
                <a:ln>
                  <a:noFill/>
                </a:ln>
                <a:solidFill>
                  <a:prstClr val="white"/>
                </a:solidFill>
                <a:effectLst/>
                <a:uLnTx/>
                <a:uFillTx/>
                <a:latin typeface="Calibri" panose="020F0502020204030204"/>
                <a:ea typeface="+mn-ea"/>
                <a:cs typeface="Arial" panose="020B0604020202020204" pitchFamily="34" charset="0"/>
              </a:rPr>
              <a:pPr marL="0" marR="0" lvl="0" indent="0" algn="ctr" defTabSz="914400" rtl="1" eaLnBrk="1" fontAlgn="auto" latinLnBrk="0" hangingPunct="1">
                <a:lnSpc>
                  <a:spcPct val="100000"/>
                </a:lnSpc>
                <a:spcBef>
                  <a:spcPts val="0"/>
                </a:spcBef>
                <a:spcAft>
                  <a:spcPts val="0"/>
                </a:spcAft>
                <a:buClrTx/>
                <a:buSzTx/>
                <a:buFontTx/>
                <a:buNone/>
                <a:tabLst/>
                <a:defRPr/>
              </a:pPr>
              <a:t>9</a:t>
            </a:fld>
            <a:endParaRPr kumimoji="0" lang="ar-EG" sz="1800" b="1" i="0" u="none" strike="noStrike" kern="1200" cap="none" spc="0" normalizeH="0" baseline="0" noProof="0">
              <a:ln>
                <a:noFill/>
              </a:ln>
              <a:solidFill>
                <a:prstClr val="white"/>
              </a:solidFill>
              <a:effectLst/>
              <a:uLnTx/>
              <a:uFillTx/>
              <a:latin typeface="Calibri" panose="020F0502020204030204"/>
              <a:ea typeface="+mn-ea"/>
              <a:cs typeface="Arial" panose="020B0604020202020204" pitchFamily="34" charset="0"/>
            </a:endParaRPr>
          </a:p>
        </p:txBody>
      </p:sp>
      <p:pic>
        <p:nvPicPr>
          <p:cNvPr id="2" name="Picture 1"/>
          <p:cNvPicPr>
            <a:picLocks noChangeAspect="1"/>
          </p:cNvPicPr>
          <p:nvPr/>
        </p:nvPicPr>
        <p:blipFill rotWithShape="1">
          <a:blip r:embed="rId4">
            <a:clrChange>
              <a:clrFrom>
                <a:srgbClr val="FFFFFF"/>
              </a:clrFrom>
              <a:clrTo>
                <a:srgbClr val="FFFFFF">
                  <a:alpha val="0"/>
                </a:srgbClr>
              </a:clrTo>
            </a:clrChange>
          </a:blip>
          <a:srcRect t="8918" r="2795" b="8895"/>
          <a:stretch/>
        </p:blipFill>
        <p:spPr>
          <a:xfrm>
            <a:off x="5962650" y="1151883"/>
            <a:ext cx="5962650" cy="4819650"/>
          </a:xfrm>
          <a:prstGeom prst="rect">
            <a:avLst/>
          </a:prstGeom>
        </p:spPr>
      </p:pic>
      <p:sp>
        <p:nvSpPr>
          <p:cNvPr id="4" name="Rectangle 3"/>
          <p:cNvSpPr/>
          <p:nvPr/>
        </p:nvSpPr>
        <p:spPr>
          <a:xfrm>
            <a:off x="838200" y="2198680"/>
            <a:ext cx="6667499" cy="2862322"/>
          </a:xfrm>
          <a:prstGeom prst="rect">
            <a:avLst/>
          </a:prstGeom>
        </p:spPr>
        <p:txBody>
          <a:bodyPr wrap="square">
            <a:spAutoFit/>
          </a:bodyPr>
          <a:lstStyle/>
          <a:p>
            <a:pPr marL="0" marR="0" lvl="0" indent="0" algn="justLow" defTabSz="914400" rtl="1" eaLnBrk="1" fontAlgn="auto" latinLnBrk="0" hangingPunct="1">
              <a:lnSpc>
                <a:spcPct val="125000"/>
              </a:lnSpc>
              <a:spcBef>
                <a:spcPts val="0"/>
              </a:spcBef>
              <a:spcAft>
                <a:spcPts val="0"/>
              </a:spcAft>
              <a:buClrTx/>
              <a:buSzTx/>
              <a:buFontTx/>
              <a:buNone/>
              <a:tabLst/>
              <a:defRPr/>
            </a:pP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يمكن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أن تحدد ثمرات التفكير الإيجابي من خلال الفلسفة التي يتبنها الإنسان لتحقيق أهدافه في هذه الحياة، فالمسلم لديه هدف سامي يتمثل </a:t>
            </a:r>
            <a:r>
              <a:rPr kumimoji="0" lang="en-US"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
            </a:r>
            <a:br>
              <a:rPr kumimoji="0" lang="en-US"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في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تحقيق دوره في هذه الحياة بالعبودية لله عز وجل وذلك بالتزام التفكير السليم </a:t>
            </a: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بما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تتضمنه معاني الإيمان وأركانه، وبما ينتج عن ذلك الإيمان بحيث يكون </a:t>
            </a: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من </a:t>
            </a:r>
            <a:r>
              <a:rPr kumimoji="0" lang="ar-EG"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لوازمه العمل الإيجابي العمل الصالح حينها يتحقق للإنسان الحياة الطيبة في </a:t>
            </a:r>
            <a:r>
              <a:rPr kumimoji="0" lang="ar-EG" sz="2400" b="1" i="0" u="none" strike="noStrike" kern="1200" cap="none" spc="0" normalizeH="0" baseline="0" noProof="0" dirty="0" smtClean="0">
                <a:ln>
                  <a:noFill/>
                </a:ln>
                <a:solidFill>
                  <a:prstClr val="black"/>
                </a:solidFill>
                <a:effectLst/>
                <a:uLnTx/>
                <a:uFillTx/>
                <a:latin typeface="Sakkal Majalla" panose="02000000000000000000" pitchFamily="2" charset="-78"/>
                <a:ea typeface="+mn-ea"/>
                <a:cs typeface="Sakkal Majalla" panose="02000000000000000000" pitchFamily="2" charset="-78"/>
              </a:rPr>
              <a:t>الدارين</a:t>
            </a:r>
            <a:endParaRPr kumimoji="0" lang="en-US" sz="2400" b="1"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6" name="TextBox 5"/>
          <p:cNvSpPr txBox="1"/>
          <p:nvPr/>
        </p:nvSpPr>
        <p:spPr>
          <a:xfrm>
            <a:off x="9970806" y="6541798"/>
            <a:ext cx="1799403" cy="276999"/>
          </a:xfrm>
          <a:prstGeom prst="rect">
            <a:avLst/>
          </a:prstGeom>
          <a:noFill/>
        </p:spPr>
        <p:txBody>
          <a:bodyPr wrap="none" rtlCol="1">
            <a:spAutoFit/>
          </a:bodyPr>
          <a:lstStyle/>
          <a:p>
            <a:pPr algn="l" rtl="0"/>
            <a:r>
              <a:rPr lang="en-US" sz="1200" b="1" dirty="0" smtClean="0"/>
              <a:t>www.dawliatraining.com</a:t>
            </a:r>
            <a:endParaRPr lang="ar-JO" sz="1200" b="1" dirty="0"/>
          </a:p>
        </p:txBody>
      </p:sp>
    </p:spTree>
    <p:extLst>
      <p:ext uri="{BB962C8B-B14F-4D97-AF65-F5344CB8AC3E}">
        <p14:creationId xmlns:p14="http://schemas.microsoft.com/office/powerpoint/2010/main" val="62335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2813690</TotalTime>
  <Words>4942</Words>
  <Application>Microsoft Office PowerPoint</Application>
  <PresentationFormat>Custom</PresentationFormat>
  <Paragraphs>798</Paragraphs>
  <Slides>78</Slides>
  <Notes>40</Notes>
  <HiddenSlides>0</HiddenSlides>
  <MMClips>0</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78</vt:i4>
      </vt:variant>
    </vt:vector>
  </HeadingPairs>
  <TitlesOfParts>
    <vt:vector size="95" baseType="lpstr">
      <vt:lpstr>Arial</vt:lpstr>
      <vt:lpstr>Adobe Arabic</vt:lpstr>
      <vt:lpstr>Sakkal Majalla</vt:lpstr>
      <vt:lpstr>Calibri Light</vt:lpstr>
      <vt:lpstr>rpt-Regular</vt:lpstr>
      <vt:lpstr>Open Sans</vt:lpstr>
      <vt:lpstr>Wingdings</vt:lpstr>
      <vt:lpstr>Times New Roman</vt:lpstr>
      <vt:lpstr>Calibri</vt:lpstr>
      <vt:lpstr>Office Theme</vt:lpstr>
      <vt:lpstr>2_Office Theme</vt:lpstr>
      <vt:lpstr>3_Office Theme</vt:lpstr>
      <vt:lpstr>6_Office Theme</vt:lpstr>
      <vt:lpstr>13_Office Theme</vt:lpstr>
      <vt:lpstr>7_Office Theme</vt:lpstr>
      <vt:lpstr>1_Office Theme</vt:lpstr>
      <vt:lpstr>4_Office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zeka-1</dc:creator>
  <cp:lastModifiedBy>user</cp:lastModifiedBy>
  <cp:revision>234</cp:revision>
  <dcterms:created xsi:type="dcterms:W3CDTF">2020-12-27T12:21:42Z</dcterms:created>
  <dcterms:modified xsi:type="dcterms:W3CDTF">2025-03-23T07:20:01Z</dcterms:modified>
</cp:coreProperties>
</file>